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22"/>
  </p:notesMasterIdLst>
  <p:sldIdLst>
    <p:sldId id="263" r:id="rId3"/>
    <p:sldId id="276" r:id="rId4"/>
    <p:sldId id="278" r:id="rId5"/>
    <p:sldId id="261" r:id="rId6"/>
    <p:sldId id="260" r:id="rId7"/>
    <p:sldId id="258" r:id="rId8"/>
    <p:sldId id="288" r:id="rId9"/>
    <p:sldId id="259" r:id="rId10"/>
    <p:sldId id="289" r:id="rId11"/>
    <p:sldId id="262" r:id="rId12"/>
    <p:sldId id="264" r:id="rId13"/>
    <p:sldId id="290" r:id="rId14"/>
    <p:sldId id="265" r:id="rId15"/>
    <p:sldId id="272" r:id="rId16"/>
    <p:sldId id="291" r:id="rId17"/>
    <p:sldId id="293" r:id="rId18"/>
    <p:sldId id="294" r:id="rId19"/>
    <p:sldId id="295" r:id="rId20"/>
    <p:sldId id="292" r:id="rId21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D774F2"/>
    <a:srgbClr val="C841ED"/>
    <a:srgbClr val="CC00FF"/>
    <a:srgbClr val="CE55EF"/>
    <a:srgbClr val="E4A0F6"/>
    <a:srgbClr val="DD8AF4"/>
    <a:srgbClr val="C239EB"/>
    <a:srgbClr val="0A0A0A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98856a3ece_1_1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98856a3ece_1_1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96c5e74a8e_0_10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96c5e74a8e_0_10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98856a3ece_1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98856a3ece_1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98856a3ece_1_1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98856a3ece_1_1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394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98856a3ece_1_2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98856a3ece_1_2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98856a3ece_1_4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98856a3ece_1_4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98856a3ece_1_4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98856a3ece_1_4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39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98856a3ece_1_4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98856a3ece_1_4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528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98856a3ece_1_4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98856a3ece_1_4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50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98856a3ece_1_4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98856a3ece_1_4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876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98856a3ece_1_1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98856a3ece_1_1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531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98856a3ece_1_4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" name="Google Shape;2022;g98856a3ece_1_4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98856a3ece_1_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98856a3ece_1_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96c5e74a8e_0_2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96c5e74a8e_0_2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6c5e74a8e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6c5e74a8e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6c5e74a8e_0_9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6c5e74a8e_0_9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6c5e74a8e_0_9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6c5e74a8e_0_9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529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56160e29b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956160e29b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56160e29b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956160e29b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36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448950" y="410575"/>
            <a:ext cx="82380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448950" y="1467425"/>
            <a:ext cx="28455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4"/>
          <p:cNvSpPr txBox="1">
            <a:spLocks noGrp="1"/>
          </p:cNvSpPr>
          <p:nvPr>
            <p:ph type="title"/>
          </p:nvPr>
        </p:nvSpPr>
        <p:spPr>
          <a:xfrm>
            <a:off x="-9904" y="180606"/>
            <a:ext cx="91440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C239EB"/>
                </a:solidFill>
                <a:latin typeface="Fira Sans" panose="020B05030500000200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eMall – e-Mobility For All</a:t>
            </a:r>
            <a:endParaRPr sz="2400" dirty="0">
              <a:solidFill>
                <a:srgbClr val="C239EB"/>
              </a:solidFill>
              <a:latin typeface="Fira Sans" panose="020B05030500000200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grpSp>
        <p:nvGrpSpPr>
          <p:cNvPr id="707" name="Google Shape;707;p34"/>
          <p:cNvGrpSpPr/>
          <p:nvPr/>
        </p:nvGrpSpPr>
        <p:grpSpPr>
          <a:xfrm>
            <a:off x="1778609" y="1338619"/>
            <a:ext cx="5586782" cy="2251956"/>
            <a:chOff x="2250150" y="1219464"/>
            <a:chExt cx="4643504" cy="1772998"/>
          </a:xfrm>
        </p:grpSpPr>
        <p:sp>
          <p:nvSpPr>
            <p:cNvPr id="708" name="Google Shape;708;p34"/>
            <p:cNvSpPr/>
            <p:nvPr/>
          </p:nvSpPr>
          <p:spPr>
            <a:xfrm>
              <a:off x="4557181" y="1234297"/>
              <a:ext cx="751086" cy="1709891"/>
            </a:xfrm>
            <a:custGeom>
              <a:avLst/>
              <a:gdLst/>
              <a:ahLst/>
              <a:cxnLst/>
              <a:rect l="l" t="t" r="r" b="b"/>
              <a:pathLst>
                <a:path w="12660" h="28820" extrusionOk="0">
                  <a:moveTo>
                    <a:pt x="813" y="1"/>
                  </a:moveTo>
                  <a:lnTo>
                    <a:pt x="657" y="32"/>
                  </a:lnTo>
                  <a:lnTo>
                    <a:pt x="500" y="63"/>
                  </a:lnTo>
                  <a:lnTo>
                    <a:pt x="375" y="157"/>
                  </a:lnTo>
                  <a:lnTo>
                    <a:pt x="250" y="251"/>
                  </a:lnTo>
                  <a:lnTo>
                    <a:pt x="156" y="344"/>
                  </a:lnTo>
                  <a:lnTo>
                    <a:pt x="63" y="501"/>
                  </a:lnTo>
                  <a:lnTo>
                    <a:pt x="31" y="657"/>
                  </a:lnTo>
                  <a:lnTo>
                    <a:pt x="0" y="813"/>
                  </a:lnTo>
                  <a:lnTo>
                    <a:pt x="0" y="14004"/>
                  </a:lnTo>
                  <a:lnTo>
                    <a:pt x="31" y="14066"/>
                  </a:lnTo>
                  <a:lnTo>
                    <a:pt x="281" y="14441"/>
                  </a:lnTo>
                  <a:lnTo>
                    <a:pt x="407" y="14660"/>
                  </a:lnTo>
                  <a:lnTo>
                    <a:pt x="469" y="14910"/>
                  </a:lnTo>
                  <a:lnTo>
                    <a:pt x="532" y="15129"/>
                  </a:lnTo>
                  <a:lnTo>
                    <a:pt x="594" y="15379"/>
                  </a:lnTo>
                  <a:lnTo>
                    <a:pt x="625" y="15629"/>
                  </a:lnTo>
                  <a:lnTo>
                    <a:pt x="625" y="15879"/>
                  </a:lnTo>
                  <a:lnTo>
                    <a:pt x="625" y="21537"/>
                  </a:lnTo>
                  <a:lnTo>
                    <a:pt x="0" y="21537"/>
                  </a:lnTo>
                  <a:lnTo>
                    <a:pt x="0" y="28820"/>
                  </a:lnTo>
                  <a:lnTo>
                    <a:pt x="12659" y="28820"/>
                  </a:lnTo>
                  <a:lnTo>
                    <a:pt x="12659" y="813"/>
                  </a:lnTo>
                  <a:lnTo>
                    <a:pt x="12659" y="657"/>
                  </a:lnTo>
                  <a:lnTo>
                    <a:pt x="12597" y="501"/>
                  </a:lnTo>
                  <a:lnTo>
                    <a:pt x="12534" y="344"/>
                  </a:lnTo>
                  <a:lnTo>
                    <a:pt x="12441" y="251"/>
                  </a:lnTo>
                  <a:lnTo>
                    <a:pt x="12316" y="157"/>
                  </a:lnTo>
                  <a:lnTo>
                    <a:pt x="12191" y="63"/>
                  </a:lnTo>
                  <a:lnTo>
                    <a:pt x="12034" y="32"/>
                  </a:lnTo>
                  <a:lnTo>
                    <a:pt x="1187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4000774" y="1380786"/>
              <a:ext cx="376552" cy="1563405"/>
            </a:xfrm>
            <a:custGeom>
              <a:avLst/>
              <a:gdLst/>
              <a:ahLst/>
              <a:cxnLst/>
              <a:rect l="l" t="t" r="r" b="b"/>
              <a:pathLst>
                <a:path w="6347" h="26351" extrusionOk="0">
                  <a:moveTo>
                    <a:pt x="657" y="1"/>
                  </a:moveTo>
                  <a:lnTo>
                    <a:pt x="501" y="63"/>
                  </a:lnTo>
                  <a:lnTo>
                    <a:pt x="376" y="126"/>
                  </a:lnTo>
                  <a:lnTo>
                    <a:pt x="251" y="220"/>
                  </a:lnTo>
                  <a:lnTo>
                    <a:pt x="157" y="345"/>
                  </a:lnTo>
                  <a:lnTo>
                    <a:pt x="63" y="470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126"/>
                  </a:lnTo>
                  <a:lnTo>
                    <a:pt x="1032" y="2126"/>
                  </a:lnTo>
                  <a:lnTo>
                    <a:pt x="1439" y="2189"/>
                  </a:lnTo>
                  <a:lnTo>
                    <a:pt x="1845" y="2251"/>
                  </a:lnTo>
                  <a:lnTo>
                    <a:pt x="2251" y="2376"/>
                  </a:lnTo>
                  <a:lnTo>
                    <a:pt x="2627" y="2533"/>
                  </a:lnTo>
                  <a:lnTo>
                    <a:pt x="3002" y="2720"/>
                  </a:lnTo>
                  <a:lnTo>
                    <a:pt x="3377" y="2908"/>
                  </a:lnTo>
                  <a:lnTo>
                    <a:pt x="3721" y="3158"/>
                  </a:lnTo>
                  <a:lnTo>
                    <a:pt x="4064" y="3439"/>
                  </a:lnTo>
                  <a:lnTo>
                    <a:pt x="4377" y="3721"/>
                  </a:lnTo>
                  <a:lnTo>
                    <a:pt x="4690" y="4033"/>
                  </a:lnTo>
                  <a:lnTo>
                    <a:pt x="4971" y="4377"/>
                  </a:lnTo>
                  <a:lnTo>
                    <a:pt x="5221" y="4752"/>
                  </a:lnTo>
                  <a:lnTo>
                    <a:pt x="5471" y="5127"/>
                  </a:lnTo>
                  <a:lnTo>
                    <a:pt x="5690" y="5565"/>
                  </a:lnTo>
                  <a:lnTo>
                    <a:pt x="5877" y="6002"/>
                  </a:lnTo>
                  <a:lnTo>
                    <a:pt x="6346" y="7096"/>
                  </a:lnTo>
                  <a:lnTo>
                    <a:pt x="6346" y="782"/>
                  </a:lnTo>
                  <a:lnTo>
                    <a:pt x="6346" y="626"/>
                  </a:lnTo>
                  <a:lnTo>
                    <a:pt x="6284" y="470"/>
                  </a:lnTo>
                  <a:lnTo>
                    <a:pt x="6221" y="345"/>
                  </a:lnTo>
                  <a:lnTo>
                    <a:pt x="6127" y="220"/>
                  </a:lnTo>
                  <a:lnTo>
                    <a:pt x="6002" y="126"/>
                  </a:lnTo>
                  <a:lnTo>
                    <a:pt x="5846" y="63"/>
                  </a:lnTo>
                  <a:lnTo>
                    <a:pt x="5721" y="1"/>
                  </a:lnTo>
                  <a:close/>
                  <a:moveTo>
                    <a:pt x="1" y="19068"/>
                  </a:moveTo>
                  <a:lnTo>
                    <a:pt x="1" y="26351"/>
                  </a:lnTo>
                  <a:lnTo>
                    <a:pt x="6346" y="26351"/>
                  </a:lnTo>
                  <a:lnTo>
                    <a:pt x="6346" y="1906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4000774" y="2512057"/>
              <a:ext cx="376552" cy="432160"/>
            </a:xfrm>
            <a:custGeom>
              <a:avLst/>
              <a:gdLst/>
              <a:ahLst/>
              <a:cxnLst/>
              <a:rect l="l" t="t" r="r" b="b"/>
              <a:pathLst>
                <a:path w="6347" h="7284" fill="none" extrusionOk="0">
                  <a:moveTo>
                    <a:pt x="6346" y="1"/>
                  </a:moveTo>
                  <a:lnTo>
                    <a:pt x="1" y="1"/>
                  </a:lnTo>
                  <a:lnTo>
                    <a:pt x="1" y="7284"/>
                  </a:lnTo>
                  <a:lnTo>
                    <a:pt x="6346" y="7284"/>
                  </a:lnTo>
                  <a:lnTo>
                    <a:pt x="63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5352752" y="1380786"/>
              <a:ext cx="376492" cy="1563405"/>
            </a:xfrm>
            <a:custGeom>
              <a:avLst/>
              <a:gdLst/>
              <a:ahLst/>
              <a:cxnLst/>
              <a:rect l="l" t="t" r="r" b="b"/>
              <a:pathLst>
                <a:path w="6346" h="26351" extrusionOk="0">
                  <a:moveTo>
                    <a:pt x="626" y="1"/>
                  </a:moveTo>
                  <a:lnTo>
                    <a:pt x="501" y="63"/>
                  </a:lnTo>
                  <a:lnTo>
                    <a:pt x="344" y="126"/>
                  </a:lnTo>
                  <a:lnTo>
                    <a:pt x="251" y="220"/>
                  </a:lnTo>
                  <a:lnTo>
                    <a:pt x="126" y="345"/>
                  </a:lnTo>
                  <a:lnTo>
                    <a:pt x="63" y="470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6351"/>
                  </a:lnTo>
                  <a:lnTo>
                    <a:pt x="6346" y="26351"/>
                  </a:lnTo>
                  <a:lnTo>
                    <a:pt x="6346" y="782"/>
                  </a:lnTo>
                  <a:lnTo>
                    <a:pt x="6315" y="626"/>
                  </a:lnTo>
                  <a:lnTo>
                    <a:pt x="6283" y="470"/>
                  </a:lnTo>
                  <a:lnTo>
                    <a:pt x="6190" y="345"/>
                  </a:lnTo>
                  <a:lnTo>
                    <a:pt x="6096" y="220"/>
                  </a:lnTo>
                  <a:lnTo>
                    <a:pt x="5971" y="126"/>
                  </a:lnTo>
                  <a:lnTo>
                    <a:pt x="5846" y="63"/>
                  </a:lnTo>
                  <a:lnTo>
                    <a:pt x="568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5352752" y="1380786"/>
              <a:ext cx="376492" cy="1563405"/>
            </a:xfrm>
            <a:custGeom>
              <a:avLst/>
              <a:gdLst/>
              <a:ahLst/>
              <a:cxnLst/>
              <a:rect l="l" t="t" r="r" b="b"/>
              <a:pathLst>
                <a:path w="6346" h="26351" fill="none" extrusionOk="0">
                  <a:moveTo>
                    <a:pt x="5533" y="1"/>
                  </a:moveTo>
                  <a:lnTo>
                    <a:pt x="813" y="1"/>
                  </a:lnTo>
                  <a:lnTo>
                    <a:pt x="813" y="1"/>
                  </a:lnTo>
                  <a:lnTo>
                    <a:pt x="626" y="1"/>
                  </a:lnTo>
                  <a:lnTo>
                    <a:pt x="501" y="63"/>
                  </a:lnTo>
                  <a:lnTo>
                    <a:pt x="344" y="126"/>
                  </a:lnTo>
                  <a:lnTo>
                    <a:pt x="251" y="220"/>
                  </a:lnTo>
                  <a:lnTo>
                    <a:pt x="126" y="345"/>
                  </a:lnTo>
                  <a:lnTo>
                    <a:pt x="63" y="470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6351"/>
                  </a:lnTo>
                  <a:lnTo>
                    <a:pt x="6346" y="26351"/>
                  </a:lnTo>
                  <a:lnTo>
                    <a:pt x="6346" y="782"/>
                  </a:lnTo>
                  <a:lnTo>
                    <a:pt x="6346" y="782"/>
                  </a:lnTo>
                  <a:lnTo>
                    <a:pt x="6315" y="626"/>
                  </a:lnTo>
                  <a:lnTo>
                    <a:pt x="6283" y="470"/>
                  </a:lnTo>
                  <a:lnTo>
                    <a:pt x="6190" y="345"/>
                  </a:lnTo>
                  <a:lnTo>
                    <a:pt x="6096" y="220"/>
                  </a:lnTo>
                  <a:lnTo>
                    <a:pt x="5971" y="126"/>
                  </a:lnTo>
                  <a:lnTo>
                    <a:pt x="5846" y="63"/>
                  </a:lnTo>
                  <a:lnTo>
                    <a:pt x="5689" y="1"/>
                  </a:lnTo>
                  <a:lnTo>
                    <a:pt x="55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6276300" y="1746149"/>
              <a:ext cx="441456" cy="1198051"/>
            </a:xfrm>
            <a:custGeom>
              <a:avLst/>
              <a:gdLst/>
              <a:ahLst/>
              <a:cxnLst/>
              <a:rect l="l" t="t" r="r" b="b"/>
              <a:pathLst>
                <a:path w="7441" h="20193" extrusionOk="0">
                  <a:moveTo>
                    <a:pt x="657" y="1"/>
                  </a:moveTo>
                  <a:lnTo>
                    <a:pt x="501" y="63"/>
                  </a:lnTo>
                  <a:lnTo>
                    <a:pt x="345" y="126"/>
                  </a:lnTo>
                  <a:lnTo>
                    <a:pt x="251" y="219"/>
                  </a:lnTo>
                  <a:lnTo>
                    <a:pt x="157" y="344"/>
                  </a:lnTo>
                  <a:lnTo>
                    <a:pt x="63" y="501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0193"/>
                  </a:lnTo>
                  <a:lnTo>
                    <a:pt x="7440" y="20193"/>
                  </a:lnTo>
                  <a:lnTo>
                    <a:pt x="7440" y="782"/>
                  </a:lnTo>
                  <a:lnTo>
                    <a:pt x="7409" y="626"/>
                  </a:lnTo>
                  <a:lnTo>
                    <a:pt x="7378" y="501"/>
                  </a:lnTo>
                  <a:lnTo>
                    <a:pt x="7315" y="344"/>
                  </a:lnTo>
                  <a:lnTo>
                    <a:pt x="7190" y="219"/>
                  </a:lnTo>
                  <a:lnTo>
                    <a:pt x="7096" y="126"/>
                  </a:lnTo>
                  <a:lnTo>
                    <a:pt x="6940" y="63"/>
                  </a:lnTo>
                  <a:lnTo>
                    <a:pt x="681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3054977" y="1219464"/>
              <a:ext cx="736254" cy="1724723"/>
            </a:xfrm>
            <a:custGeom>
              <a:avLst/>
              <a:gdLst/>
              <a:ahLst/>
              <a:cxnLst/>
              <a:rect l="l" t="t" r="r" b="b"/>
              <a:pathLst>
                <a:path w="12410" h="29070" extrusionOk="0">
                  <a:moveTo>
                    <a:pt x="782" y="0"/>
                  </a:moveTo>
                  <a:lnTo>
                    <a:pt x="626" y="32"/>
                  </a:lnTo>
                  <a:lnTo>
                    <a:pt x="470" y="63"/>
                  </a:lnTo>
                  <a:lnTo>
                    <a:pt x="345" y="157"/>
                  </a:lnTo>
                  <a:lnTo>
                    <a:pt x="220" y="251"/>
                  </a:lnTo>
                  <a:lnTo>
                    <a:pt x="126" y="376"/>
                  </a:lnTo>
                  <a:lnTo>
                    <a:pt x="63" y="501"/>
                  </a:lnTo>
                  <a:lnTo>
                    <a:pt x="1" y="657"/>
                  </a:lnTo>
                  <a:lnTo>
                    <a:pt x="1" y="813"/>
                  </a:lnTo>
                  <a:lnTo>
                    <a:pt x="1" y="5596"/>
                  </a:lnTo>
                  <a:lnTo>
                    <a:pt x="313" y="5408"/>
                  </a:lnTo>
                  <a:lnTo>
                    <a:pt x="626" y="5252"/>
                  </a:lnTo>
                  <a:lnTo>
                    <a:pt x="938" y="5127"/>
                  </a:lnTo>
                  <a:lnTo>
                    <a:pt x="1282" y="5033"/>
                  </a:lnTo>
                  <a:lnTo>
                    <a:pt x="1626" y="4939"/>
                  </a:lnTo>
                  <a:lnTo>
                    <a:pt x="1970" y="4877"/>
                  </a:lnTo>
                  <a:lnTo>
                    <a:pt x="2314" y="4845"/>
                  </a:lnTo>
                  <a:lnTo>
                    <a:pt x="12410" y="4845"/>
                  </a:lnTo>
                  <a:lnTo>
                    <a:pt x="12410" y="813"/>
                  </a:lnTo>
                  <a:lnTo>
                    <a:pt x="12379" y="657"/>
                  </a:lnTo>
                  <a:lnTo>
                    <a:pt x="12347" y="501"/>
                  </a:lnTo>
                  <a:lnTo>
                    <a:pt x="12285" y="376"/>
                  </a:lnTo>
                  <a:lnTo>
                    <a:pt x="12160" y="251"/>
                  </a:lnTo>
                  <a:lnTo>
                    <a:pt x="12066" y="157"/>
                  </a:lnTo>
                  <a:lnTo>
                    <a:pt x="11910" y="63"/>
                  </a:lnTo>
                  <a:lnTo>
                    <a:pt x="11785" y="32"/>
                  </a:lnTo>
                  <a:lnTo>
                    <a:pt x="11597" y="0"/>
                  </a:lnTo>
                  <a:close/>
                  <a:moveTo>
                    <a:pt x="1" y="21787"/>
                  </a:moveTo>
                  <a:lnTo>
                    <a:pt x="1" y="29070"/>
                  </a:lnTo>
                  <a:lnTo>
                    <a:pt x="12410" y="29070"/>
                  </a:lnTo>
                  <a:lnTo>
                    <a:pt x="12410" y="21787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3054977" y="2512057"/>
              <a:ext cx="736254" cy="432160"/>
            </a:xfrm>
            <a:custGeom>
              <a:avLst/>
              <a:gdLst/>
              <a:ahLst/>
              <a:cxnLst/>
              <a:rect l="l" t="t" r="r" b="b"/>
              <a:pathLst>
                <a:path w="12410" h="7284" fill="none" extrusionOk="0">
                  <a:moveTo>
                    <a:pt x="12410" y="1"/>
                  </a:moveTo>
                  <a:lnTo>
                    <a:pt x="1" y="1"/>
                  </a:lnTo>
                  <a:lnTo>
                    <a:pt x="1" y="7284"/>
                  </a:lnTo>
                  <a:lnTo>
                    <a:pt x="12410" y="7284"/>
                  </a:lnTo>
                  <a:lnTo>
                    <a:pt x="124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2402216" y="1681240"/>
              <a:ext cx="502563" cy="1262958"/>
            </a:xfrm>
            <a:custGeom>
              <a:avLst/>
              <a:gdLst/>
              <a:ahLst/>
              <a:cxnLst/>
              <a:rect l="l" t="t" r="r" b="b"/>
              <a:pathLst>
                <a:path w="8471" h="21287" extrusionOk="0">
                  <a:moveTo>
                    <a:pt x="782" y="1"/>
                  </a:moveTo>
                  <a:lnTo>
                    <a:pt x="625" y="32"/>
                  </a:lnTo>
                  <a:lnTo>
                    <a:pt x="469" y="63"/>
                  </a:lnTo>
                  <a:lnTo>
                    <a:pt x="344" y="126"/>
                  </a:lnTo>
                  <a:lnTo>
                    <a:pt x="219" y="251"/>
                  </a:lnTo>
                  <a:lnTo>
                    <a:pt x="125" y="344"/>
                  </a:lnTo>
                  <a:lnTo>
                    <a:pt x="63" y="501"/>
                  </a:lnTo>
                  <a:lnTo>
                    <a:pt x="0" y="626"/>
                  </a:lnTo>
                  <a:lnTo>
                    <a:pt x="0" y="813"/>
                  </a:lnTo>
                  <a:lnTo>
                    <a:pt x="0" y="21287"/>
                  </a:lnTo>
                  <a:lnTo>
                    <a:pt x="8471" y="21287"/>
                  </a:lnTo>
                  <a:lnTo>
                    <a:pt x="8471" y="14004"/>
                  </a:lnTo>
                  <a:lnTo>
                    <a:pt x="4282" y="14004"/>
                  </a:lnTo>
                  <a:lnTo>
                    <a:pt x="4282" y="8346"/>
                  </a:lnTo>
                  <a:lnTo>
                    <a:pt x="4314" y="7940"/>
                  </a:lnTo>
                  <a:lnTo>
                    <a:pt x="4376" y="7534"/>
                  </a:lnTo>
                  <a:lnTo>
                    <a:pt x="4532" y="7159"/>
                  </a:lnTo>
                  <a:lnTo>
                    <a:pt x="4689" y="6783"/>
                  </a:lnTo>
                  <a:lnTo>
                    <a:pt x="4876" y="6533"/>
                  </a:lnTo>
                  <a:lnTo>
                    <a:pt x="5064" y="6315"/>
                  </a:lnTo>
                  <a:lnTo>
                    <a:pt x="5251" y="6096"/>
                  </a:lnTo>
                  <a:lnTo>
                    <a:pt x="5470" y="5908"/>
                  </a:lnTo>
                  <a:lnTo>
                    <a:pt x="5720" y="5721"/>
                  </a:lnTo>
                  <a:lnTo>
                    <a:pt x="6002" y="5596"/>
                  </a:lnTo>
                  <a:lnTo>
                    <a:pt x="6283" y="5471"/>
                  </a:lnTo>
                  <a:lnTo>
                    <a:pt x="6564" y="5377"/>
                  </a:lnTo>
                  <a:lnTo>
                    <a:pt x="8190" y="1407"/>
                  </a:lnTo>
                  <a:lnTo>
                    <a:pt x="8221" y="1313"/>
                  </a:lnTo>
                  <a:lnTo>
                    <a:pt x="8252" y="1251"/>
                  </a:lnTo>
                  <a:lnTo>
                    <a:pt x="8377" y="907"/>
                  </a:lnTo>
                  <a:lnTo>
                    <a:pt x="8471" y="720"/>
                  </a:lnTo>
                  <a:lnTo>
                    <a:pt x="8440" y="594"/>
                  </a:lnTo>
                  <a:lnTo>
                    <a:pt x="8377" y="438"/>
                  </a:lnTo>
                  <a:lnTo>
                    <a:pt x="8315" y="313"/>
                  </a:lnTo>
                  <a:lnTo>
                    <a:pt x="8221" y="219"/>
                  </a:lnTo>
                  <a:lnTo>
                    <a:pt x="8096" y="126"/>
                  </a:lnTo>
                  <a:lnTo>
                    <a:pt x="7971" y="63"/>
                  </a:lnTo>
                  <a:lnTo>
                    <a:pt x="7814" y="32"/>
                  </a:lnTo>
                  <a:lnTo>
                    <a:pt x="765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4603519" y="1380786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4744490" y="1380786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4883562" y="1380786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5024533" y="1380786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5163605" y="1380786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4603519" y="1531013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4744490" y="1531013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4883562" y="1531013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5024533" y="1531013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5163605" y="1531013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4603519" y="1681240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4744490" y="1681240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4883562" y="1681240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5024533" y="1681240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5163605" y="1681240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4603519" y="1829628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1" y="0"/>
                  </a:moveTo>
                  <a:lnTo>
                    <a:pt x="1" y="1626"/>
                  </a:lnTo>
                  <a:lnTo>
                    <a:pt x="1438" y="1626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4744490" y="1829628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4883562" y="1829628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5024533" y="1829628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5163605" y="1829628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4603519" y="1979855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1" y="0"/>
                  </a:moveTo>
                  <a:lnTo>
                    <a:pt x="1" y="1625"/>
                  </a:lnTo>
                  <a:lnTo>
                    <a:pt x="1438" y="1625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4744490" y="1979855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07" y="162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4883562" y="1979855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38" y="1625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5024533" y="1979855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07" y="162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5163605" y="1979855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38" y="1625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4603519" y="2130022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8" y="1626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4744490" y="2130022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4883562" y="2130022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5024533" y="2130022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5163605" y="2130022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4603519" y="2280249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4744490" y="2280249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4883562" y="2280249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5024533" y="2280249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5163605" y="2280249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3090220" y="1358537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3229292" y="1358537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3370262" y="1358537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509335" y="1358537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650305" y="1358537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090220" y="1508764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3229292" y="1508764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3370262" y="1508764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3370262" y="1508764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1"/>
                  </a:lnTo>
                  <a:lnTo>
                    <a:pt x="1407" y="1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509335" y="1508764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509335" y="1508764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5"/>
                  </a:moveTo>
                  <a:lnTo>
                    <a:pt x="1" y="1595"/>
                  </a:lnTo>
                  <a:lnTo>
                    <a:pt x="1" y="1"/>
                  </a:lnTo>
                  <a:lnTo>
                    <a:pt x="1439" y="1"/>
                  </a:lnTo>
                  <a:lnTo>
                    <a:pt x="1439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3650305" y="1508764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3650305" y="1508764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1"/>
                  </a:lnTo>
                  <a:lnTo>
                    <a:pt x="1407" y="1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3090220" y="1658991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1407" y="159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229292" y="1658991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370262" y="1658991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370262" y="1658991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509335" y="1658991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509335" y="1658991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5"/>
                  </a:moveTo>
                  <a:lnTo>
                    <a:pt x="1" y="1595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650305" y="1658991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650305" y="1658991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3090220" y="1809218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3229292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3229292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370262" y="1809218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3370262" y="1809218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3509335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3509335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3650305" y="1809218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650305" y="1809218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090220" y="1959445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229292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3229292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370262" y="1959445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3370262" y="1959445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3509335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3509335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3650305" y="1959445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3650305" y="1959445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3090220" y="2109672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229292" y="2109672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3370262" y="2109672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3509335" y="2109672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3650305" y="2109672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090220" y="2258000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3229292" y="2258000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370262" y="2258000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509335" y="2258000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3650305" y="2258000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2424465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546865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2671105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2795344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1" y="0"/>
                  </a:moveTo>
                  <a:lnTo>
                    <a:pt x="1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2424465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2546865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2671105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2795344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0"/>
                  </a:moveTo>
                  <a:lnTo>
                    <a:pt x="1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2424465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2546865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2671105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2795344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1"/>
                  </a:moveTo>
                  <a:lnTo>
                    <a:pt x="1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2424465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1250" y="1501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2546865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1250" y="1501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2671105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1251" y="1501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2795344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1" y="1"/>
                  </a:moveTo>
                  <a:lnTo>
                    <a:pt x="1" y="1501"/>
                  </a:lnTo>
                  <a:lnTo>
                    <a:pt x="1251" y="1501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2424465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2546865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2671105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2795344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1" y="0"/>
                  </a:moveTo>
                  <a:lnTo>
                    <a:pt x="1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2424465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2546865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2671105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2795344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0"/>
                  </a:moveTo>
                  <a:lnTo>
                    <a:pt x="1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2424465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2546865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2671105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2795344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1"/>
                  </a:moveTo>
                  <a:lnTo>
                    <a:pt x="1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5382418" y="1584827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5495562" y="158482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5608707" y="158482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5382418" y="1718322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5495562" y="1718322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5608707" y="1718322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5382418" y="1851877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5495562" y="185187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5608707" y="185187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5382418" y="1985373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5495562" y="198537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5608707" y="198537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5382418" y="2118928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5495562" y="211892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5608707" y="211892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5382418" y="2252423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5495562" y="225242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5608707" y="225242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5382418" y="2385978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5495562" y="238597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5608707" y="238597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6339369" y="1885221"/>
              <a:ext cx="72380" cy="83537"/>
            </a:xfrm>
            <a:custGeom>
              <a:avLst/>
              <a:gdLst/>
              <a:ahLst/>
              <a:cxnLst/>
              <a:rect l="l" t="t" r="r" b="b"/>
              <a:pathLst>
                <a:path w="1220" h="1408" extrusionOk="0">
                  <a:moveTo>
                    <a:pt x="1" y="1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6458032" y="1885221"/>
              <a:ext cx="72439" cy="83537"/>
            </a:xfrm>
            <a:custGeom>
              <a:avLst/>
              <a:gdLst/>
              <a:ahLst/>
              <a:cxnLst/>
              <a:rect l="l" t="t" r="r" b="b"/>
              <a:pathLst>
                <a:path w="1221" h="1408" extrusionOk="0">
                  <a:moveTo>
                    <a:pt x="1" y="1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6578592" y="1885221"/>
              <a:ext cx="70540" cy="83537"/>
            </a:xfrm>
            <a:custGeom>
              <a:avLst/>
              <a:gdLst/>
              <a:ahLst/>
              <a:cxnLst/>
              <a:rect l="l" t="t" r="r" b="b"/>
              <a:pathLst>
                <a:path w="1189" h="1408" extrusionOk="0">
                  <a:moveTo>
                    <a:pt x="1" y="1"/>
                  </a:moveTo>
                  <a:lnTo>
                    <a:pt x="1" y="1407"/>
                  </a:lnTo>
                  <a:lnTo>
                    <a:pt x="1188" y="1407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6339369" y="2018776"/>
              <a:ext cx="72380" cy="83537"/>
            </a:xfrm>
            <a:custGeom>
              <a:avLst/>
              <a:gdLst/>
              <a:ahLst/>
              <a:cxnLst/>
              <a:rect l="l" t="t" r="r" b="b"/>
              <a:pathLst>
                <a:path w="1220" h="1408" extrusionOk="0">
                  <a:moveTo>
                    <a:pt x="1" y="0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6458032" y="2018776"/>
              <a:ext cx="72439" cy="83537"/>
            </a:xfrm>
            <a:custGeom>
              <a:avLst/>
              <a:gdLst/>
              <a:ahLst/>
              <a:cxnLst/>
              <a:rect l="l" t="t" r="r" b="b"/>
              <a:pathLst>
                <a:path w="1221" h="1408" extrusionOk="0">
                  <a:moveTo>
                    <a:pt x="1" y="0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6578592" y="2018776"/>
              <a:ext cx="70540" cy="83537"/>
            </a:xfrm>
            <a:custGeom>
              <a:avLst/>
              <a:gdLst/>
              <a:ahLst/>
              <a:cxnLst/>
              <a:rect l="l" t="t" r="r" b="b"/>
              <a:pathLst>
                <a:path w="1189" h="1408" extrusionOk="0">
                  <a:moveTo>
                    <a:pt x="1" y="0"/>
                  </a:moveTo>
                  <a:lnTo>
                    <a:pt x="1" y="1407"/>
                  </a:lnTo>
                  <a:lnTo>
                    <a:pt x="1188" y="1407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6339369" y="2152272"/>
              <a:ext cx="72380" cy="85376"/>
            </a:xfrm>
            <a:custGeom>
              <a:avLst/>
              <a:gdLst/>
              <a:ahLst/>
              <a:cxnLst/>
              <a:rect l="l" t="t" r="r" b="b"/>
              <a:pathLst>
                <a:path w="1220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220" y="1439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6458032" y="2152272"/>
              <a:ext cx="72439" cy="85376"/>
            </a:xfrm>
            <a:custGeom>
              <a:avLst/>
              <a:gdLst/>
              <a:ahLst/>
              <a:cxnLst/>
              <a:rect l="l" t="t" r="r" b="b"/>
              <a:pathLst>
                <a:path w="1221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220" y="1439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6578592" y="2152272"/>
              <a:ext cx="70540" cy="85376"/>
            </a:xfrm>
            <a:custGeom>
              <a:avLst/>
              <a:gdLst/>
              <a:ahLst/>
              <a:cxnLst/>
              <a:rect l="l" t="t" r="r" b="b"/>
              <a:pathLst>
                <a:path w="1189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88" y="1439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6339369" y="2285827"/>
              <a:ext cx="72380" cy="85376"/>
            </a:xfrm>
            <a:custGeom>
              <a:avLst/>
              <a:gdLst/>
              <a:ahLst/>
              <a:cxnLst/>
              <a:rect l="l" t="t" r="r" b="b"/>
              <a:pathLst>
                <a:path w="1220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6458032" y="2285827"/>
              <a:ext cx="72439" cy="85376"/>
            </a:xfrm>
            <a:custGeom>
              <a:avLst/>
              <a:gdLst/>
              <a:ahLst/>
              <a:cxnLst/>
              <a:rect l="l" t="t" r="r" b="b"/>
              <a:pathLst>
                <a:path w="1221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6578592" y="2285827"/>
              <a:ext cx="70540" cy="85376"/>
            </a:xfrm>
            <a:custGeom>
              <a:avLst/>
              <a:gdLst/>
              <a:ahLst/>
              <a:cxnLst/>
              <a:rect l="l" t="t" r="r" b="b"/>
              <a:pathLst>
                <a:path w="1189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6339369" y="2419381"/>
              <a:ext cx="72380" cy="85317"/>
            </a:xfrm>
            <a:custGeom>
              <a:avLst/>
              <a:gdLst/>
              <a:ahLst/>
              <a:cxnLst/>
              <a:rect l="l" t="t" r="r" b="b"/>
              <a:pathLst>
                <a:path w="1220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6458032" y="2419381"/>
              <a:ext cx="72439" cy="85317"/>
            </a:xfrm>
            <a:custGeom>
              <a:avLst/>
              <a:gdLst/>
              <a:ahLst/>
              <a:cxnLst/>
              <a:rect l="l" t="t" r="r" b="b"/>
              <a:pathLst>
                <a:path w="1221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6578592" y="2419381"/>
              <a:ext cx="70540" cy="85317"/>
            </a:xfrm>
            <a:custGeom>
              <a:avLst/>
              <a:gdLst/>
              <a:ahLst/>
              <a:cxnLst/>
              <a:rect l="l" t="t" r="r" b="b"/>
              <a:pathLst>
                <a:path w="1189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6339369" y="2552877"/>
              <a:ext cx="72380" cy="85376"/>
            </a:xfrm>
            <a:custGeom>
              <a:avLst/>
              <a:gdLst/>
              <a:ahLst/>
              <a:cxnLst/>
              <a:rect l="l" t="t" r="r" b="b"/>
              <a:pathLst>
                <a:path w="1220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6458032" y="2552877"/>
              <a:ext cx="72439" cy="85376"/>
            </a:xfrm>
            <a:custGeom>
              <a:avLst/>
              <a:gdLst/>
              <a:ahLst/>
              <a:cxnLst/>
              <a:rect l="l" t="t" r="r" b="b"/>
              <a:pathLst>
                <a:path w="1221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6578592" y="2552877"/>
              <a:ext cx="70540" cy="85376"/>
            </a:xfrm>
            <a:custGeom>
              <a:avLst/>
              <a:gdLst/>
              <a:ahLst/>
              <a:cxnLst/>
              <a:rect l="l" t="t" r="r" b="b"/>
              <a:pathLst>
                <a:path w="1189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6339369" y="2686432"/>
              <a:ext cx="72380" cy="85317"/>
            </a:xfrm>
            <a:custGeom>
              <a:avLst/>
              <a:gdLst/>
              <a:ahLst/>
              <a:cxnLst/>
              <a:rect l="l" t="t" r="r" b="b"/>
              <a:pathLst>
                <a:path w="1220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6458032" y="2686432"/>
              <a:ext cx="72439" cy="85317"/>
            </a:xfrm>
            <a:custGeom>
              <a:avLst/>
              <a:gdLst/>
              <a:ahLst/>
              <a:cxnLst/>
              <a:rect l="l" t="t" r="r" b="b"/>
              <a:pathLst>
                <a:path w="1221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6578592" y="2686432"/>
              <a:ext cx="70540" cy="85317"/>
            </a:xfrm>
            <a:custGeom>
              <a:avLst/>
              <a:gdLst/>
              <a:ahLst/>
              <a:cxnLst/>
              <a:rect l="l" t="t" r="r" b="b"/>
              <a:pathLst>
                <a:path w="1189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2250150" y="2936751"/>
              <a:ext cx="4643504" cy="55711"/>
            </a:xfrm>
            <a:custGeom>
              <a:avLst/>
              <a:gdLst/>
              <a:ahLst/>
              <a:cxnLst/>
              <a:rect l="l" t="t" r="r" b="b"/>
              <a:pathLst>
                <a:path w="78269" h="939" extrusionOk="0">
                  <a:moveTo>
                    <a:pt x="469" y="1"/>
                  </a:moveTo>
                  <a:lnTo>
                    <a:pt x="375" y="32"/>
                  </a:lnTo>
                  <a:lnTo>
                    <a:pt x="281" y="63"/>
                  </a:lnTo>
                  <a:lnTo>
                    <a:pt x="156" y="157"/>
                  </a:lnTo>
                  <a:lnTo>
                    <a:pt x="63" y="282"/>
                  </a:lnTo>
                  <a:lnTo>
                    <a:pt x="31" y="376"/>
                  </a:lnTo>
                  <a:lnTo>
                    <a:pt x="0" y="470"/>
                  </a:lnTo>
                  <a:lnTo>
                    <a:pt x="31" y="564"/>
                  </a:lnTo>
                  <a:lnTo>
                    <a:pt x="63" y="657"/>
                  </a:lnTo>
                  <a:lnTo>
                    <a:pt x="156" y="782"/>
                  </a:lnTo>
                  <a:lnTo>
                    <a:pt x="281" y="907"/>
                  </a:lnTo>
                  <a:lnTo>
                    <a:pt x="375" y="907"/>
                  </a:lnTo>
                  <a:lnTo>
                    <a:pt x="469" y="939"/>
                  </a:lnTo>
                  <a:lnTo>
                    <a:pt x="77831" y="939"/>
                  </a:lnTo>
                  <a:lnTo>
                    <a:pt x="77925" y="907"/>
                  </a:lnTo>
                  <a:lnTo>
                    <a:pt x="78018" y="907"/>
                  </a:lnTo>
                  <a:lnTo>
                    <a:pt x="78143" y="782"/>
                  </a:lnTo>
                  <a:lnTo>
                    <a:pt x="78237" y="657"/>
                  </a:lnTo>
                  <a:lnTo>
                    <a:pt x="78268" y="564"/>
                  </a:lnTo>
                  <a:lnTo>
                    <a:pt x="78268" y="470"/>
                  </a:lnTo>
                  <a:lnTo>
                    <a:pt x="78268" y="376"/>
                  </a:lnTo>
                  <a:lnTo>
                    <a:pt x="78237" y="282"/>
                  </a:lnTo>
                  <a:lnTo>
                    <a:pt x="78143" y="157"/>
                  </a:lnTo>
                  <a:lnTo>
                    <a:pt x="78018" y="63"/>
                  </a:lnTo>
                  <a:lnTo>
                    <a:pt x="77925" y="32"/>
                  </a:lnTo>
                  <a:lnTo>
                    <a:pt x="7783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2843580" y="1525436"/>
              <a:ext cx="1563339" cy="528630"/>
            </a:xfrm>
            <a:custGeom>
              <a:avLst/>
              <a:gdLst/>
              <a:ahLst/>
              <a:cxnLst/>
              <a:rect l="l" t="t" r="r" b="b"/>
              <a:pathLst>
                <a:path w="26351" h="8910" extrusionOk="0">
                  <a:moveTo>
                    <a:pt x="6189" y="1"/>
                  </a:moveTo>
                  <a:lnTo>
                    <a:pt x="5658" y="95"/>
                  </a:lnTo>
                  <a:lnTo>
                    <a:pt x="5127" y="220"/>
                  </a:lnTo>
                  <a:lnTo>
                    <a:pt x="4658" y="407"/>
                  </a:lnTo>
                  <a:lnTo>
                    <a:pt x="4189" y="626"/>
                  </a:lnTo>
                  <a:lnTo>
                    <a:pt x="3751" y="876"/>
                  </a:lnTo>
                  <a:lnTo>
                    <a:pt x="3345" y="1157"/>
                  </a:lnTo>
                  <a:lnTo>
                    <a:pt x="2939" y="1501"/>
                  </a:lnTo>
                  <a:lnTo>
                    <a:pt x="2595" y="1876"/>
                  </a:lnTo>
                  <a:lnTo>
                    <a:pt x="2313" y="2283"/>
                  </a:lnTo>
                  <a:lnTo>
                    <a:pt x="2032" y="2689"/>
                  </a:lnTo>
                  <a:lnTo>
                    <a:pt x="1813" y="3158"/>
                  </a:lnTo>
                  <a:lnTo>
                    <a:pt x="1626" y="3627"/>
                  </a:lnTo>
                  <a:lnTo>
                    <a:pt x="1501" y="4127"/>
                  </a:lnTo>
                  <a:lnTo>
                    <a:pt x="1407" y="4627"/>
                  </a:lnTo>
                  <a:lnTo>
                    <a:pt x="1376" y="5158"/>
                  </a:lnTo>
                  <a:lnTo>
                    <a:pt x="0" y="8190"/>
                  </a:lnTo>
                  <a:lnTo>
                    <a:pt x="32" y="8253"/>
                  </a:lnTo>
                  <a:lnTo>
                    <a:pt x="94" y="8347"/>
                  </a:lnTo>
                  <a:lnTo>
                    <a:pt x="188" y="8440"/>
                  </a:lnTo>
                  <a:lnTo>
                    <a:pt x="313" y="8503"/>
                  </a:lnTo>
                  <a:lnTo>
                    <a:pt x="594" y="8597"/>
                  </a:lnTo>
                  <a:lnTo>
                    <a:pt x="969" y="8691"/>
                  </a:lnTo>
                  <a:lnTo>
                    <a:pt x="1376" y="8753"/>
                  </a:lnTo>
                  <a:lnTo>
                    <a:pt x="1751" y="8816"/>
                  </a:lnTo>
                  <a:lnTo>
                    <a:pt x="2345" y="8847"/>
                  </a:lnTo>
                  <a:lnTo>
                    <a:pt x="24225" y="8847"/>
                  </a:lnTo>
                  <a:lnTo>
                    <a:pt x="24756" y="8878"/>
                  </a:lnTo>
                  <a:lnTo>
                    <a:pt x="25475" y="8909"/>
                  </a:lnTo>
                  <a:lnTo>
                    <a:pt x="25819" y="8878"/>
                  </a:lnTo>
                  <a:lnTo>
                    <a:pt x="26069" y="8847"/>
                  </a:lnTo>
                  <a:lnTo>
                    <a:pt x="26194" y="8784"/>
                  </a:lnTo>
                  <a:lnTo>
                    <a:pt x="26257" y="8722"/>
                  </a:lnTo>
                  <a:lnTo>
                    <a:pt x="26319" y="8659"/>
                  </a:lnTo>
                  <a:lnTo>
                    <a:pt x="26350" y="8566"/>
                  </a:lnTo>
                  <a:lnTo>
                    <a:pt x="25163" y="5158"/>
                  </a:lnTo>
                  <a:lnTo>
                    <a:pt x="25131" y="4627"/>
                  </a:lnTo>
                  <a:lnTo>
                    <a:pt x="25038" y="4127"/>
                  </a:lnTo>
                  <a:lnTo>
                    <a:pt x="24912" y="3627"/>
                  </a:lnTo>
                  <a:lnTo>
                    <a:pt x="24725" y="3158"/>
                  </a:lnTo>
                  <a:lnTo>
                    <a:pt x="24506" y="2689"/>
                  </a:lnTo>
                  <a:lnTo>
                    <a:pt x="24256" y="2283"/>
                  </a:lnTo>
                  <a:lnTo>
                    <a:pt x="23944" y="1876"/>
                  </a:lnTo>
                  <a:lnTo>
                    <a:pt x="23600" y="1501"/>
                  </a:lnTo>
                  <a:lnTo>
                    <a:pt x="23225" y="1157"/>
                  </a:lnTo>
                  <a:lnTo>
                    <a:pt x="22818" y="876"/>
                  </a:lnTo>
                  <a:lnTo>
                    <a:pt x="22381" y="626"/>
                  </a:lnTo>
                  <a:lnTo>
                    <a:pt x="21912" y="407"/>
                  </a:lnTo>
                  <a:lnTo>
                    <a:pt x="21412" y="220"/>
                  </a:lnTo>
                  <a:lnTo>
                    <a:pt x="20912" y="95"/>
                  </a:lnTo>
                  <a:lnTo>
                    <a:pt x="20380" y="1"/>
                  </a:lnTo>
                  <a:close/>
                </a:path>
              </a:pathLst>
            </a:custGeom>
            <a:solidFill>
              <a:srgbClr val="BFF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2843580" y="1525436"/>
              <a:ext cx="1563339" cy="528630"/>
            </a:xfrm>
            <a:custGeom>
              <a:avLst/>
              <a:gdLst/>
              <a:ahLst/>
              <a:cxnLst/>
              <a:rect l="l" t="t" r="r" b="b"/>
              <a:pathLst>
                <a:path w="26351" h="8910" fill="none" extrusionOk="0">
                  <a:moveTo>
                    <a:pt x="1376" y="5158"/>
                  </a:moveTo>
                  <a:lnTo>
                    <a:pt x="1376" y="5158"/>
                  </a:lnTo>
                  <a:lnTo>
                    <a:pt x="1407" y="4627"/>
                  </a:lnTo>
                  <a:lnTo>
                    <a:pt x="1501" y="4127"/>
                  </a:lnTo>
                  <a:lnTo>
                    <a:pt x="1626" y="3627"/>
                  </a:lnTo>
                  <a:lnTo>
                    <a:pt x="1813" y="3158"/>
                  </a:lnTo>
                  <a:lnTo>
                    <a:pt x="2032" y="2689"/>
                  </a:lnTo>
                  <a:lnTo>
                    <a:pt x="2313" y="2283"/>
                  </a:lnTo>
                  <a:lnTo>
                    <a:pt x="2595" y="1876"/>
                  </a:lnTo>
                  <a:lnTo>
                    <a:pt x="2939" y="1501"/>
                  </a:lnTo>
                  <a:lnTo>
                    <a:pt x="3345" y="1157"/>
                  </a:lnTo>
                  <a:lnTo>
                    <a:pt x="3751" y="876"/>
                  </a:lnTo>
                  <a:lnTo>
                    <a:pt x="4189" y="626"/>
                  </a:lnTo>
                  <a:lnTo>
                    <a:pt x="4658" y="407"/>
                  </a:lnTo>
                  <a:lnTo>
                    <a:pt x="5127" y="220"/>
                  </a:lnTo>
                  <a:lnTo>
                    <a:pt x="5658" y="95"/>
                  </a:lnTo>
                  <a:lnTo>
                    <a:pt x="6189" y="1"/>
                  </a:lnTo>
                  <a:lnTo>
                    <a:pt x="6721" y="1"/>
                  </a:lnTo>
                  <a:lnTo>
                    <a:pt x="19818" y="1"/>
                  </a:lnTo>
                  <a:lnTo>
                    <a:pt x="19818" y="1"/>
                  </a:lnTo>
                  <a:lnTo>
                    <a:pt x="20380" y="1"/>
                  </a:lnTo>
                  <a:lnTo>
                    <a:pt x="20912" y="95"/>
                  </a:lnTo>
                  <a:lnTo>
                    <a:pt x="21412" y="220"/>
                  </a:lnTo>
                  <a:lnTo>
                    <a:pt x="21912" y="407"/>
                  </a:lnTo>
                  <a:lnTo>
                    <a:pt x="22381" y="626"/>
                  </a:lnTo>
                  <a:lnTo>
                    <a:pt x="22818" y="876"/>
                  </a:lnTo>
                  <a:lnTo>
                    <a:pt x="23225" y="1157"/>
                  </a:lnTo>
                  <a:lnTo>
                    <a:pt x="23600" y="1501"/>
                  </a:lnTo>
                  <a:lnTo>
                    <a:pt x="23944" y="1876"/>
                  </a:lnTo>
                  <a:lnTo>
                    <a:pt x="24256" y="2283"/>
                  </a:lnTo>
                  <a:lnTo>
                    <a:pt x="24506" y="2689"/>
                  </a:lnTo>
                  <a:lnTo>
                    <a:pt x="24725" y="3158"/>
                  </a:lnTo>
                  <a:lnTo>
                    <a:pt x="24912" y="3627"/>
                  </a:lnTo>
                  <a:lnTo>
                    <a:pt x="25038" y="4127"/>
                  </a:lnTo>
                  <a:lnTo>
                    <a:pt x="25131" y="4627"/>
                  </a:lnTo>
                  <a:lnTo>
                    <a:pt x="25163" y="5158"/>
                  </a:lnTo>
                  <a:lnTo>
                    <a:pt x="26350" y="8566"/>
                  </a:lnTo>
                  <a:lnTo>
                    <a:pt x="26350" y="8566"/>
                  </a:lnTo>
                  <a:lnTo>
                    <a:pt x="26319" y="8659"/>
                  </a:lnTo>
                  <a:lnTo>
                    <a:pt x="26257" y="8722"/>
                  </a:lnTo>
                  <a:lnTo>
                    <a:pt x="26194" y="8784"/>
                  </a:lnTo>
                  <a:lnTo>
                    <a:pt x="26069" y="8847"/>
                  </a:lnTo>
                  <a:lnTo>
                    <a:pt x="25819" y="8878"/>
                  </a:lnTo>
                  <a:lnTo>
                    <a:pt x="25475" y="8909"/>
                  </a:lnTo>
                  <a:lnTo>
                    <a:pt x="24756" y="8878"/>
                  </a:lnTo>
                  <a:lnTo>
                    <a:pt x="24225" y="8847"/>
                  </a:lnTo>
                  <a:lnTo>
                    <a:pt x="2345" y="8847"/>
                  </a:lnTo>
                  <a:lnTo>
                    <a:pt x="2345" y="8847"/>
                  </a:lnTo>
                  <a:lnTo>
                    <a:pt x="1751" y="8816"/>
                  </a:lnTo>
                  <a:lnTo>
                    <a:pt x="1376" y="8753"/>
                  </a:lnTo>
                  <a:lnTo>
                    <a:pt x="969" y="8691"/>
                  </a:lnTo>
                  <a:lnTo>
                    <a:pt x="594" y="8597"/>
                  </a:lnTo>
                  <a:lnTo>
                    <a:pt x="313" y="8503"/>
                  </a:lnTo>
                  <a:lnTo>
                    <a:pt x="188" y="8440"/>
                  </a:lnTo>
                  <a:lnTo>
                    <a:pt x="94" y="8347"/>
                  </a:lnTo>
                  <a:lnTo>
                    <a:pt x="32" y="8253"/>
                  </a:lnTo>
                  <a:lnTo>
                    <a:pt x="0" y="8190"/>
                  </a:lnTo>
                  <a:lnTo>
                    <a:pt x="1376" y="5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4288233" y="1822211"/>
              <a:ext cx="1589324" cy="1031155"/>
            </a:xfrm>
            <a:custGeom>
              <a:avLst/>
              <a:gdLst/>
              <a:ahLst/>
              <a:cxnLst/>
              <a:rect l="l" t="t" r="r" b="b"/>
              <a:pathLst>
                <a:path w="26789" h="17380" extrusionOk="0">
                  <a:moveTo>
                    <a:pt x="12410" y="0"/>
                  </a:moveTo>
                  <a:lnTo>
                    <a:pt x="12066" y="63"/>
                  </a:lnTo>
                  <a:lnTo>
                    <a:pt x="11754" y="125"/>
                  </a:lnTo>
                  <a:lnTo>
                    <a:pt x="11441" y="250"/>
                  </a:lnTo>
                  <a:lnTo>
                    <a:pt x="11160" y="375"/>
                  </a:lnTo>
                  <a:lnTo>
                    <a:pt x="10878" y="532"/>
                  </a:lnTo>
                  <a:lnTo>
                    <a:pt x="10628" y="719"/>
                  </a:lnTo>
                  <a:lnTo>
                    <a:pt x="10378" y="907"/>
                  </a:lnTo>
                  <a:lnTo>
                    <a:pt x="10160" y="1157"/>
                  </a:lnTo>
                  <a:lnTo>
                    <a:pt x="9972" y="1407"/>
                  </a:lnTo>
                  <a:lnTo>
                    <a:pt x="9816" y="1657"/>
                  </a:lnTo>
                  <a:lnTo>
                    <a:pt x="9659" y="1938"/>
                  </a:lnTo>
                  <a:lnTo>
                    <a:pt x="9534" y="2219"/>
                  </a:lnTo>
                  <a:lnTo>
                    <a:pt x="9472" y="2532"/>
                  </a:lnTo>
                  <a:lnTo>
                    <a:pt x="9409" y="2845"/>
                  </a:lnTo>
                  <a:lnTo>
                    <a:pt x="9409" y="3188"/>
                  </a:lnTo>
                  <a:lnTo>
                    <a:pt x="9409" y="11440"/>
                  </a:lnTo>
                  <a:lnTo>
                    <a:pt x="9378" y="11690"/>
                  </a:lnTo>
                  <a:lnTo>
                    <a:pt x="9347" y="11940"/>
                  </a:lnTo>
                  <a:lnTo>
                    <a:pt x="9284" y="12191"/>
                  </a:lnTo>
                  <a:lnTo>
                    <a:pt x="9191" y="12409"/>
                  </a:lnTo>
                  <a:lnTo>
                    <a:pt x="9065" y="12628"/>
                  </a:lnTo>
                  <a:lnTo>
                    <a:pt x="8940" y="12847"/>
                  </a:lnTo>
                  <a:lnTo>
                    <a:pt x="8784" y="13035"/>
                  </a:lnTo>
                  <a:lnTo>
                    <a:pt x="8628" y="13222"/>
                  </a:lnTo>
                  <a:lnTo>
                    <a:pt x="8440" y="13378"/>
                  </a:lnTo>
                  <a:lnTo>
                    <a:pt x="8222" y="13535"/>
                  </a:lnTo>
                  <a:lnTo>
                    <a:pt x="8003" y="13660"/>
                  </a:lnTo>
                  <a:lnTo>
                    <a:pt x="7784" y="13753"/>
                  </a:lnTo>
                  <a:lnTo>
                    <a:pt x="7534" y="13847"/>
                  </a:lnTo>
                  <a:lnTo>
                    <a:pt x="7253" y="13910"/>
                  </a:lnTo>
                  <a:lnTo>
                    <a:pt x="7003" y="13941"/>
                  </a:lnTo>
                  <a:lnTo>
                    <a:pt x="1" y="13941"/>
                  </a:lnTo>
                  <a:lnTo>
                    <a:pt x="1" y="14629"/>
                  </a:lnTo>
                  <a:lnTo>
                    <a:pt x="7065" y="14629"/>
                  </a:lnTo>
                  <a:lnTo>
                    <a:pt x="7409" y="14566"/>
                  </a:lnTo>
                  <a:lnTo>
                    <a:pt x="7721" y="14504"/>
                  </a:lnTo>
                  <a:lnTo>
                    <a:pt x="8034" y="14379"/>
                  </a:lnTo>
                  <a:lnTo>
                    <a:pt x="8315" y="14254"/>
                  </a:lnTo>
                  <a:lnTo>
                    <a:pt x="8597" y="14097"/>
                  </a:lnTo>
                  <a:lnTo>
                    <a:pt x="8847" y="13910"/>
                  </a:lnTo>
                  <a:lnTo>
                    <a:pt x="9097" y="13722"/>
                  </a:lnTo>
                  <a:lnTo>
                    <a:pt x="9316" y="13472"/>
                  </a:lnTo>
                  <a:lnTo>
                    <a:pt x="9503" y="13253"/>
                  </a:lnTo>
                  <a:lnTo>
                    <a:pt x="9659" y="12972"/>
                  </a:lnTo>
                  <a:lnTo>
                    <a:pt x="9816" y="12691"/>
                  </a:lnTo>
                  <a:lnTo>
                    <a:pt x="9941" y="12409"/>
                  </a:lnTo>
                  <a:lnTo>
                    <a:pt x="10003" y="12097"/>
                  </a:lnTo>
                  <a:lnTo>
                    <a:pt x="10066" y="11784"/>
                  </a:lnTo>
                  <a:lnTo>
                    <a:pt x="10097" y="11440"/>
                  </a:lnTo>
                  <a:lnTo>
                    <a:pt x="10097" y="3188"/>
                  </a:lnTo>
                  <a:lnTo>
                    <a:pt x="10097" y="2938"/>
                  </a:lnTo>
                  <a:lnTo>
                    <a:pt x="10128" y="2688"/>
                  </a:lnTo>
                  <a:lnTo>
                    <a:pt x="10191" y="2438"/>
                  </a:lnTo>
                  <a:lnTo>
                    <a:pt x="10285" y="2219"/>
                  </a:lnTo>
                  <a:lnTo>
                    <a:pt x="10410" y="2001"/>
                  </a:lnTo>
                  <a:lnTo>
                    <a:pt x="10535" y="1782"/>
                  </a:lnTo>
                  <a:lnTo>
                    <a:pt x="10691" y="1594"/>
                  </a:lnTo>
                  <a:lnTo>
                    <a:pt x="10847" y="1407"/>
                  </a:lnTo>
                  <a:lnTo>
                    <a:pt x="11035" y="1250"/>
                  </a:lnTo>
                  <a:lnTo>
                    <a:pt x="11254" y="1125"/>
                  </a:lnTo>
                  <a:lnTo>
                    <a:pt x="11472" y="1000"/>
                  </a:lnTo>
                  <a:lnTo>
                    <a:pt x="11722" y="875"/>
                  </a:lnTo>
                  <a:lnTo>
                    <a:pt x="11941" y="782"/>
                  </a:lnTo>
                  <a:lnTo>
                    <a:pt x="12222" y="719"/>
                  </a:lnTo>
                  <a:lnTo>
                    <a:pt x="12473" y="688"/>
                  </a:lnTo>
                  <a:lnTo>
                    <a:pt x="13035" y="688"/>
                  </a:lnTo>
                  <a:lnTo>
                    <a:pt x="13285" y="719"/>
                  </a:lnTo>
                  <a:lnTo>
                    <a:pt x="13567" y="782"/>
                  </a:lnTo>
                  <a:lnTo>
                    <a:pt x="13785" y="875"/>
                  </a:lnTo>
                  <a:lnTo>
                    <a:pt x="14035" y="1000"/>
                  </a:lnTo>
                  <a:lnTo>
                    <a:pt x="14254" y="1125"/>
                  </a:lnTo>
                  <a:lnTo>
                    <a:pt x="14473" y="1250"/>
                  </a:lnTo>
                  <a:lnTo>
                    <a:pt x="14661" y="1407"/>
                  </a:lnTo>
                  <a:lnTo>
                    <a:pt x="14817" y="1594"/>
                  </a:lnTo>
                  <a:lnTo>
                    <a:pt x="14973" y="1782"/>
                  </a:lnTo>
                  <a:lnTo>
                    <a:pt x="15098" y="2001"/>
                  </a:lnTo>
                  <a:lnTo>
                    <a:pt x="15223" y="2219"/>
                  </a:lnTo>
                  <a:lnTo>
                    <a:pt x="15317" y="2438"/>
                  </a:lnTo>
                  <a:lnTo>
                    <a:pt x="15379" y="2688"/>
                  </a:lnTo>
                  <a:lnTo>
                    <a:pt x="15411" y="2938"/>
                  </a:lnTo>
                  <a:lnTo>
                    <a:pt x="15442" y="3188"/>
                  </a:lnTo>
                  <a:lnTo>
                    <a:pt x="15442" y="14191"/>
                  </a:lnTo>
                  <a:lnTo>
                    <a:pt x="15442" y="14535"/>
                  </a:lnTo>
                  <a:lnTo>
                    <a:pt x="15505" y="14847"/>
                  </a:lnTo>
                  <a:lnTo>
                    <a:pt x="15567" y="15160"/>
                  </a:lnTo>
                  <a:lnTo>
                    <a:pt x="15692" y="15441"/>
                  </a:lnTo>
                  <a:lnTo>
                    <a:pt x="15848" y="15723"/>
                  </a:lnTo>
                  <a:lnTo>
                    <a:pt x="16005" y="16004"/>
                  </a:lnTo>
                  <a:lnTo>
                    <a:pt x="16192" y="16254"/>
                  </a:lnTo>
                  <a:lnTo>
                    <a:pt x="16411" y="16473"/>
                  </a:lnTo>
                  <a:lnTo>
                    <a:pt x="16661" y="16660"/>
                  </a:lnTo>
                  <a:lnTo>
                    <a:pt x="16911" y="16848"/>
                  </a:lnTo>
                  <a:lnTo>
                    <a:pt x="17192" y="17004"/>
                  </a:lnTo>
                  <a:lnTo>
                    <a:pt x="17474" y="17129"/>
                  </a:lnTo>
                  <a:lnTo>
                    <a:pt x="17786" y="17254"/>
                  </a:lnTo>
                  <a:lnTo>
                    <a:pt x="18099" y="17317"/>
                  </a:lnTo>
                  <a:lnTo>
                    <a:pt x="18443" y="17379"/>
                  </a:lnTo>
                  <a:lnTo>
                    <a:pt x="19318" y="17379"/>
                  </a:lnTo>
                  <a:lnTo>
                    <a:pt x="19662" y="17317"/>
                  </a:lnTo>
                  <a:lnTo>
                    <a:pt x="19974" y="17254"/>
                  </a:lnTo>
                  <a:lnTo>
                    <a:pt x="20287" y="17129"/>
                  </a:lnTo>
                  <a:lnTo>
                    <a:pt x="20568" y="17004"/>
                  </a:lnTo>
                  <a:lnTo>
                    <a:pt x="20850" y="16848"/>
                  </a:lnTo>
                  <a:lnTo>
                    <a:pt x="21100" y="16660"/>
                  </a:lnTo>
                  <a:lnTo>
                    <a:pt x="21350" y="16473"/>
                  </a:lnTo>
                  <a:lnTo>
                    <a:pt x="21568" y="16254"/>
                  </a:lnTo>
                  <a:lnTo>
                    <a:pt x="21756" y="16004"/>
                  </a:lnTo>
                  <a:lnTo>
                    <a:pt x="21912" y="15723"/>
                  </a:lnTo>
                  <a:lnTo>
                    <a:pt x="22069" y="15441"/>
                  </a:lnTo>
                  <a:lnTo>
                    <a:pt x="22194" y="15160"/>
                  </a:lnTo>
                  <a:lnTo>
                    <a:pt x="22256" y="14847"/>
                  </a:lnTo>
                  <a:lnTo>
                    <a:pt x="22319" y="14535"/>
                  </a:lnTo>
                  <a:lnTo>
                    <a:pt x="22350" y="14191"/>
                  </a:lnTo>
                  <a:lnTo>
                    <a:pt x="22350" y="5376"/>
                  </a:lnTo>
                  <a:lnTo>
                    <a:pt x="22350" y="5126"/>
                  </a:lnTo>
                  <a:lnTo>
                    <a:pt x="22381" y="4876"/>
                  </a:lnTo>
                  <a:lnTo>
                    <a:pt x="22444" y="4626"/>
                  </a:lnTo>
                  <a:lnTo>
                    <a:pt x="22537" y="4407"/>
                  </a:lnTo>
                  <a:lnTo>
                    <a:pt x="22662" y="4157"/>
                  </a:lnTo>
                  <a:lnTo>
                    <a:pt x="22787" y="3939"/>
                  </a:lnTo>
                  <a:lnTo>
                    <a:pt x="22944" y="3751"/>
                  </a:lnTo>
                  <a:lnTo>
                    <a:pt x="23131" y="3532"/>
                  </a:lnTo>
                  <a:lnTo>
                    <a:pt x="23319" y="3376"/>
                  </a:lnTo>
                  <a:lnTo>
                    <a:pt x="23506" y="3220"/>
                  </a:lnTo>
                  <a:lnTo>
                    <a:pt x="23725" y="3063"/>
                  </a:lnTo>
                  <a:lnTo>
                    <a:pt x="23975" y="2970"/>
                  </a:lnTo>
                  <a:lnTo>
                    <a:pt x="24225" y="2876"/>
                  </a:lnTo>
                  <a:lnTo>
                    <a:pt x="24475" y="2813"/>
                  </a:lnTo>
                  <a:lnTo>
                    <a:pt x="24725" y="2751"/>
                  </a:lnTo>
                  <a:lnTo>
                    <a:pt x="26788" y="2751"/>
                  </a:lnTo>
                  <a:lnTo>
                    <a:pt x="26788" y="2063"/>
                  </a:lnTo>
                  <a:lnTo>
                    <a:pt x="25007" y="2063"/>
                  </a:lnTo>
                  <a:lnTo>
                    <a:pt x="24663" y="2094"/>
                  </a:lnTo>
                  <a:lnTo>
                    <a:pt x="24319" y="2126"/>
                  </a:lnTo>
                  <a:lnTo>
                    <a:pt x="24007" y="2219"/>
                  </a:lnTo>
                  <a:lnTo>
                    <a:pt x="23694" y="2344"/>
                  </a:lnTo>
                  <a:lnTo>
                    <a:pt x="23413" y="2469"/>
                  </a:lnTo>
                  <a:lnTo>
                    <a:pt x="23131" y="2657"/>
                  </a:lnTo>
                  <a:lnTo>
                    <a:pt x="22881" y="2845"/>
                  </a:lnTo>
                  <a:lnTo>
                    <a:pt x="22631" y="3063"/>
                  </a:lnTo>
                  <a:lnTo>
                    <a:pt x="22412" y="3313"/>
                  </a:lnTo>
                  <a:lnTo>
                    <a:pt x="22225" y="3564"/>
                  </a:lnTo>
                  <a:lnTo>
                    <a:pt x="22069" y="3845"/>
                  </a:lnTo>
                  <a:lnTo>
                    <a:pt x="21912" y="4126"/>
                  </a:lnTo>
                  <a:lnTo>
                    <a:pt x="21819" y="4439"/>
                  </a:lnTo>
                  <a:lnTo>
                    <a:pt x="21725" y="4751"/>
                  </a:lnTo>
                  <a:lnTo>
                    <a:pt x="21662" y="5064"/>
                  </a:lnTo>
                  <a:lnTo>
                    <a:pt x="21662" y="5376"/>
                  </a:lnTo>
                  <a:lnTo>
                    <a:pt x="21662" y="14191"/>
                  </a:lnTo>
                  <a:lnTo>
                    <a:pt x="21631" y="14472"/>
                  </a:lnTo>
                  <a:lnTo>
                    <a:pt x="21600" y="14691"/>
                  </a:lnTo>
                  <a:lnTo>
                    <a:pt x="21537" y="14941"/>
                  </a:lnTo>
                  <a:lnTo>
                    <a:pt x="21443" y="15160"/>
                  </a:lnTo>
                  <a:lnTo>
                    <a:pt x="21318" y="15379"/>
                  </a:lnTo>
                  <a:lnTo>
                    <a:pt x="21193" y="15598"/>
                  </a:lnTo>
                  <a:lnTo>
                    <a:pt x="21037" y="15785"/>
                  </a:lnTo>
                  <a:lnTo>
                    <a:pt x="20881" y="15973"/>
                  </a:lnTo>
                  <a:lnTo>
                    <a:pt x="20693" y="16129"/>
                  </a:lnTo>
                  <a:lnTo>
                    <a:pt x="20474" y="16285"/>
                  </a:lnTo>
                  <a:lnTo>
                    <a:pt x="20256" y="16410"/>
                  </a:lnTo>
                  <a:lnTo>
                    <a:pt x="20037" y="16504"/>
                  </a:lnTo>
                  <a:lnTo>
                    <a:pt x="19787" y="16598"/>
                  </a:lnTo>
                  <a:lnTo>
                    <a:pt x="19537" y="16660"/>
                  </a:lnTo>
                  <a:lnTo>
                    <a:pt x="19255" y="16692"/>
                  </a:lnTo>
                  <a:lnTo>
                    <a:pt x="18505" y="16692"/>
                  </a:lnTo>
                  <a:lnTo>
                    <a:pt x="18255" y="16660"/>
                  </a:lnTo>
                  <a:lnTo>
                    <a:pt x="17974" y="16598"/>
                  </a:lnTo>
                  <a:lnTo>
                    <a:pt x="17724" y="16504"/>
                  </a:lnTo>
                  <a:lnTo>
                    <a:pt x="17505" y="16410"/>
                  </a:lnTo>
                  <a:lnTo>
                    <a:pt x="17286" y="16285"/>
                  </a:lnTo>
                  <a:lnTo>
                    <a:pt x="17067" y="16129"/>
                  </a:lnTo>
                  <a:lnTo>
                    <a:pt x="16880" y="15973"/>
                  </a:lnTo>
                  <a:lnTo>
                    <a:pt x="16724" y="15785"/>
                  </a:lnTo>
                  <a:lnTo>
                    <a:pt x="16567" y="15598"/>
                  </a:lnTo>
                  <a:lnTo>
                    <a:pt x="16442" y="15379"/>
                  </a:lnTo>
                  <a:lnTo>
                    <a:pt x="16317" y="15160"/>
                  </a:lnTo>
                  <a:lnTo>
                    <a:pt x="16223" y="14941"/>
                  </a:lnTo>
                  <a:lnTo>
                    <a:pt x="16161" y="14691"/>
                  </a:lnTo>
                  <a:lnTo>
                    <a:pt x="16130" y="14472"/>
                  </a:lnTo>
                  <a:lnTo>
                    <a:pt x="16098" y="14191"/>
                  </a:lnTo>
                  <a:lnTo>
                    <a:pt x="16098" y="3188"/>
                  </a:lnTo>
                  <a:lnTo>
                    <a:pt x="16098" y="2845"/>
                  </a:lnTo>
                  <a:lnTo>
                    <a:pt x="16036" y="2532"/>
                  </a:lnTo>
                  <a:lnTo>
                    <a:pt x="15973" y="2219"/>
                  </a:lnTo>
                  <a:lnTo>
                    <a:pt x="15848" y="1938"/>
                  </a:lnTo>
                  <a:lnTo>
                    <a:pt x="15692" y="1657"/>
                  </a:lnTo>
                  <a:lnTo>
                    <a:pt x="15536" y="1407"/>
                  </a:lnTo>
                  <a:lnTo>
                    <a:pt x="15348" y="1157"/>
                  </a:lnTo>
                  <a:lnTo>
                    <a:pt x="15129" y="907"/>
                  </a:lnTo>
                  <a:lnTo>
                    <a:pt x="14879" y="719"/>
                  </a:lnTo>
                  <a:lnTo>
                    <a:pt x="14629" y="532"/>
                  </a:lnTo>
                  <a:lnTo>
                    <a:pt x="14348" y="375"/>
                  </a:lnTo>
                  <a:lnTo>
                    <a:pt x="14067" y="250"/>
                  </a:lnTo>
                  <a:lnTo>
                    <a:pt x="13754" y="125"/>
                  </a:lnTo>
                  <a:lnTo>
                    <a:pt x="13442" y="63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3058715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extrusionOk="0">
                  <a:moveTo>
                    <a:pt x="1501" y="0"/>
                  </a:moveTo>
                  <a:lnTo>
                    <a:pt x="1188" y="32"/>
                  </a:lnTo>
                  <a:lnTo>
                    <a:pt x="907" y="125"/>
                  </a:lnTo>
                  <a:lnTo>
                    <a:pt x="657" y="250"/>
                  </a:lnTo>
                  <a:lnTo>
                    <a:pt x="438" y="438"/>
                  </a:lnTo>
                  <a:lnTo>
                    <a:pt x="250" y="657"/>
                  </a:lnTo>
                  <a:lnTo>
                    <a:pt x="94" y="938"/>
                  </a:lnTo>
                  <a:lnTo>
                    <a:pt x="31" y="1219"/>
                  </a:lnTo>
                  <a:lnTo>
                    <a:pt x="0" y="1532"/>
                  </a:lnTo>
                  <a:lnTo>
                    <a:pt x="0" y="7408"/>
                  </a:lnTo>
                  <a:lnTo>
                    <a:pt x="0" y="7596"/>
                  </a:lnTo>
                  <a:lnTo>
                    <a:pt x="63" y="7783"/>
                  </a:lnTo>
                  <a:lnTo>
                    <a:pt x="157" y="7940"/>
                  </a:lnTo>
                  <a:lnTo>
                    <a:pt x="250" y="8065"/>
                  </a:lnTo>
                  <a:lnTo>
                    <a:pt x="407" y="8190"/>
                  </a:lnTo>
                  <a:lnTo>
                    <a:pt x="563" y="8283"/>
                  </a:lnTo>
                  <a:lnTo>
                    <a:pt x="719" y="8315"/>
                  </a:lnTo>
                  <a:lnTo>
                    <a:pt x="907" y="8346"/>
                  </a:lnTo>
                  <a:lnTo>
                    <a:pt x="6939" y="8346"/>
                  </a:lnTo>
                  <a:lnTo>
                    <a:pt x="7127" y="8315"/>
                  </a:lnTo>
                  <a:lnTo>
                    <a:pt x="7314" y="8283"/>
                  </a:lnTo>
                  <a:lnTo>
                    <a:pt x="7471" y="8190"/>
                  </a:lnTo>
                  <a:lnTo>
                    <a:pt x="7596" y="8065"/>
                  </a:lnTo>
                  <a:lnTo>
                    <a:pt x="7690" y="7940"/>
                  </a:lnTo>
                  <a:lnTo>
                    <a:pt x="7783" y="7783"/>
                  </a:lnTo>
                  <a:lnTo>
                    <a:pt x="7846" y="7596"/>
                  </a:lnTo>
                  <a:lnTo>
                    <a:pt x="7877" y="7408"/>
                  </a:lnTo>
                  <a:lnTo>
                    <a:pt x="7877" y="1532"/>
                  </a:lnTo>
                  <a:lnTo>
                    <a:pt x="7846" y="1219"/>
                  </a:lnTo>
                  <a:lnTo>
                    <a:pt x="7752" y="938"/>
                  </a:lnTo>
                  <a:lnTo>
                    <a:pt x="7596" y="657"/>
                  </a:lnTo>
                  <a:lnTo>
                    <a:pt x="7408" y="438"/>
                  </a:lnTo>
                  <a:lnTo>
                    <a:pt x="7189" y="250"/>
                  </a:lnTo>
                  <a:lnTo>
                    <a:pt x="6939" y="125"/>
                  </a:lnTo>
                  <a:lnTo>
                    <a:pt x="6658" y="32"/>
                  </a:lnTo>
                  <a:lnTo>
                    <a:pt x="6345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3058715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fill="none" extrusionOk="0">
                  <a:moveTo>
                    <a:pt x="6939" y="8346"/>
                  </a:moveTo>
                  <a:lnTo>
                    <a:pt x="907" y="8346"/>
                  </a:lnTo>
                  <a:lnTo>
                    <a:pt x="907" y="8346"/>
                  </a:lnTo>
                  <a:lnTo>
                    <a:pt x="719" y="8315"/>
                  </a:lnTo>
                  <a:lnTo>
                    <a:pt x="563" y="8283"/>
                  </a:lnTo>
                  <a:lnTo>
                    <a:pt x="407" y="8190"/>
                  </a:lnTo>
                  <a:lnTo>
                    <a:pt x="250" y="8065"/>
                  </a:lnTo>
                  <a:lnTo>
                    <a:pt x="157" y="7940"/>
                  </a:lnTo>
                  <a:lnTo>
                    <a:pt x="63" y="7783"/>
                  </a:lnTo>
                  <a:lnTo>
                    <a:pt x="0" y="7596"/>
                  </a:lnTo>
                  <a:lnTo>
                    <a:pt x="0" y="7408"/>
                  </a:lnTo>
                  <a:lnTo>
                    <a:pt x="0" y="1532"/>
                  </a:lnTo>
                  <a:lnTo>
                    <a:pt x="0" y="1532"/>
                  </a:lnTo>
                  <a:lnTo>
                    <a:pt x="31" y="1219"/>
                  </a:lnTo>
                  <a:lnTo>
                    <a:pt x="94" y="938"/>
                  </a:lnTo>
                  <a:lnTo>
                    <a:pt x="250" y="657"/>
                  </a:lnTo>
                  <a:lnTo>
                    <a:pt x="438" y="438"/>
                  </a:lnTo>
                  <a:lnTo>
                    <a:pt x="657" y="250"/>
                  </a:lnTo>
                  <a:lnTo>
                    <a:pt x="907" y="125"/>
                  </a:lnTo>
                  <a:lnTo>
                    <a:pt x="1188" y="32"/>
                  </a:lnTo>
                  <a:lnTo>
                    <a:pt x="1501" y="0"/>
                  </a:lnTo>
                  <a:lnTo>
                    <a:pt x="6345" y="0"/>
                  </a:lnTo>
                  <a:lnTo>
                    <a:pt x="6345" y="0"/>
                  </a:lnTo>
                  <a:lnTo>
                    <a:pt x="6658" y="32"/>
                  </a:lnTo>
                  <a:lnTo>
                    <a:pt x="6939" y="125"/>
                  </a:lnTo>
                  <a:lnTo>
                    <a:pt x="7189" y="250"/>
                  </a:lnTo>
                  <a:lnTo>
                    <a:pt x="7408" y="438"/>
                  </a:lnTo>
                  <a:lnTo>
                    <a:pt x="7596" y="657"/>
                  </a:lnTo>
                  <a:lnTo>
                    <a:pt x="7752" y="938"/>
                  </a:lnTo>
                  <a:lnTo>
                    <a:pt x="7846" y="1219"/>
                  </a:lnTo>
                  <a:lnTo>
                    <a:pt x="7877" y="1532"/>
                  </a:lnTo>
                  <a:lnTo>
                    <a:pt x="7877" y="7408"/>
                  </a:lnTo>
                  <a:lnTo>
                    <a:pt x="7877" y="7408"/>
                  </a:lnTo>
                  <a:lnTo>
                    <a:pt x="7846" y="7596"/>
                  </a:lnTo>
                  <a:lnTo>
                    <a:pt x="7783" y="7783"/>
                  </a:lnTo>
                  <a:lnTo>
                    <a:pt x="7690" y="7940"/>
                  </a:lnTo>
                  <a:lnTo>
                    <a:pt x="7596" y="8065"/>
                  </a:lnTo>
                  <a:lnTo>
                    <a:pt x="7471" y="8190"/>
                  </a:lnTo>
                  <a:lnTo>
                    <a:pt x="7314" y="8283"/>
                  </a:lnTo>
                  <a:lnTo>
                    <a:pt x="7127" y="8315"/>
                  </a:lnTo>
                  <a:lnTo>
                    <a:pt x="6939" y="83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3711476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extrusionOk="0">
                  <a:moveTo>
                    <a:pt x="1251" y="0"/>
                  </a:moveTo>
                  <a:lnTo>
                    <a:pt x="1001" y="32"/>
                  </a:lnTo>
                  <a:lnTo>
                    <a:pt x="751" y="94"/>
                  </a:lnTo>
                  <a:lnTo>
                    <a:pt x="563" y="219"/>
                  </a:lnTo>
                  <a:lnTo>
                    <a:pt x="376" y="375"/>
                  </a:lnTo>
                  <a:lnTo>
                    <a:pt x="220" y="532"/>
                  </a:lnTo>
                  <a:lnTo>
                    <a:pt x="95" y="750"/>
                  </a:lnTo>
                  <a:lnTo>
                    <a:pt x="32" y="969"/>
                  </a:lnTo>
                  <a:lnTo>
                    <a:pt x="1" y="1219"/>
                  </a:lnTo>
                  <a:lnTo>
                    <a:pt x="1" y="7408"/>
                  </a:lnTo>
                  <a:lnTo>
                    <a:pt x="32" y="7596"/>
                  </a:lnTo>
                  <a:lnTo>
                    <a:pt x="95" y="7783"/>
                  </a:lnTo>
                  <a:lnTo>
                    <a:pt x="157" y="7940"/>
                  </a:lnTo>
                  <a:lnTo>
                    <a:pt x="282" y="8065"/>
                  </a:lnTo>
                  <a:lnTo>
                    <a:pt x="407" y="8190"/>
                  </a:lnTo>
                  <a:lnTo>
                    <a:pt x="563" y="8283"/>
                  </a:lnTo>
                  <a:lnTo>
                    <a:pt x="751" y="8315"/>
                  </a:lnTo>
                  <a:lnTo>
                    <a:pt x="939" y="8346"/>
                  </a:lnTo>
                  <a:lnTo>
                    <a:pt x="6971" y="8346"/>
                  </a:lnTo>
                  <a:lnTo>
                    <a:pt x="7159" y="8315"/>
                  </a:lnTo>
                  <a:lnTo>
                    <a:pt x="7315" y="8283"/>
                  </a:lnTo>
                  <a:lnTo>
                    <a:pt x="7471" y="8190"/>
                  </a:lnTo>
                  <a:lnTo>
                    <a:pt x="7628" y="8065"/>
                  </a:lnTo>
                  <a:lnTo>
                    <a:pt x="7721" y="7940"/>
                  </a:lnTo>
                  <a:lnTo>
                    <a:pt x="7815" y="7783"/>
                  </a:lnTo>
                  <a:lnTo>
                    <a:pt x="7878" y="7596"/>
                  </a:lnTo>
                  <a:lnTo>
                    <a:pt x="7878" y="7408"/>
                  </a:lnTo>
                  <a:lnTo>
                    <a:pt x="7878" y="1219"/>
                  </a:lnTo>
                  <a:lnTo>
                    <a:pt x="7846" y="969"/>
                  </a:lnTo>
                  <a:lnTo>
                    <a:pt x="7784" y="750"/>
                  </a:lnTo>
                  <a:lnTo>
                    <a:pt x="7690" y="532"/>
                  </a:lnTo>
                  <a:lnTo>
                    <a:pt x="7534" y="375"/>
                  </a:lnTo>
                  <a:lnTo>
                    <a:pt x="7346" y="219"/>
                  </a:lnTo>
                  <a:lnTo>
                    <a:pt x="7127" y="94"/>
                  </a:lnTo>
                  <a:lnTo>
                    <a:pt x="6909" y="32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3711476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fill="none" extrusionOk="0">
                  <a:moveTo>
                    <a:pt x="6971" y="8346"/>
                  </a:moveTo>
                  <a:lnTo>
                    <a:pt x="939" y="8346"/>
                  </a:lnTo>
                  <a:lnTo>
                    <a:pt x="939" y="8346"/>
                  </a:lnTo>
                  <a:lnTo>
                    <a:pt x="751" y="8315"/>
                  </a:lnTo>
                  <a:lnTo>
                    <a:pt x="563" y="8283"/>
                  </a:lnTo>
                  <a:lnTo>
                    <a:pt x="407" y="8190"/>
                  </a:lnTo>
                  <a:lnTo>
                    <a:pt x="282" y="8065"/>
                  </a:lnTo>
                  <a:lnTo>
                    <a:pt x="157" y="7940"/>
                  </a:lnTo>
                  <a:lnTo>
                    <a:pt x="95" y="7783"/>
                  </a:lnTo>
                  <a:lnTo>
                    <a:pt x="32" y="7596"/>
                  </a:lnTo>
                  <a:lnTo>
                    <a:pt x="1" y="7408"/>
                  </a:lnTo>
                  <a:lnTo>
                    <a:pt x="1" y="1219"/>
                  </a:lnTo>
                  <a:lnTo>
                    <a:pt x="1" y="1219"/>
                  </a:lnTo>
                  <a:lnTo>
                    <a:pt x="32" y="969"/>
                  </a:lnTo>
                  <a:lnTo>
                    <a:pt x="95" y="750"/>
                  </a:lnTo>
                  <a:lnTo>
                    <a:pt x="220" y="532"/>
                  </a:lnTo>
                  <a:lnTo>
                    <a:pt x="376" y="375"/>
                  </a:lnTo>
                  <a:lnTo>
                    <a:pt x="563" y="219"/>
                  </a:lnTo>
                  <a:lnTo>
                    <a:pt x="751" y="94"/>
                  </a:lnTo>
                  <a:lnTo>
                    <a:pt x="1001" y="32"/>
                  </a:lnTo>
                  <a:lnTo>
                    <a:pt x="1251" y="0"/>
                  </a:lnTo>
                  <a:lnTo>
                    <a:pt x="6659" y="0"/>
                  </a:lnTo>
                  <a:lnTo>
                    <a:pt x="6659" y="0"/>
                  </a:lnTo>
                  <a:lnTo>
                    <a:pt x="6909" y="32"/>
                  </a:lnTo>
                  <a:lnTo>
                    <a:pt x="7127" y="94"/>
                  </a:lnTo>
                  <a:lnTo>
                    <a:pt x="7346" y="219"/>
                  </a:lnTo>
                  <a:lnTo>
                    <a:pt x="7534" y="375"/>
                  </a:lnTo>
                  <a:lnTo>
                    <a:pt x="7690" y="532"/>
                  </a:lnTo>
                  <a:lnTo>
                    <a:pt x="7784" y="750"/>
                  </a:lnTo>
                  <a:lnTo>
                    <a:pt x="7846" y="969"/>
                  </a:lnTo>
                  <a:lnTo>
                    <a:pt x="7878" y="1219"/>
                  </a:lnTo>
                  <a:lnTo>
                    <a:pt x="7878" y="7408"/>
                  </a:lnTo>
                  <a:lnTo>
                    <a:pt x="7878" y="7408"/>
                  </a:lnTo>
                  <a:lnTo>
                    <a:pt x="7878" y="7596"/>
                  </a:lnTo>
                  <a:lnTo>
                    <a:pt x="7815" y="7783"/>
                  </a:lnTo>
                  <a:lnTo>
                    <a:pt x="7721" y="7940"/>
                  </a:lnTo>
                  <a:lnTo>
                    <a:pt x="7628" y="8065"/>
                  </a:lnTo>
                  <a:lnTo>
                    <a:pt x="7471" y="8190"/>
                  </a:lnTo>
                  <a:lnTo>
                    <a:pt x="7315" y="8283"/>
                  </a:lnTo>
                  <a:lnTo>
                    <a:pt x="7159" y="8315"/>
                  </a:lnTo>
                  <a:lnTo>
                    <a:pt x="6971" y="83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3828358" y="1701650"/>
              <a:ext cx="233691" cy="452569"/>
            </a:xfrm>
            <a:custGeom>
              <a:avLst/>
              <a:gdLst/>
              <a:ahLst/>
              <a:cxnLst/>
              <a:rect l="l" t="t" r="r" b="b"/>
              <a:pathLst>
                <a:path w="3939" h="7628" extrusionOk="0">
                  <a:moveTo>
                    <a:pt x="875" y="0"/>
                  </a:moveTo>
                  <a:lnTo>
                    <a:pt x="719" y="32"/>
                  </a:lnTo>
                  <a:lnTo>
                    <a:pt x="531" y="63"/>
                  </a:lnTo>
                  <a:lnTo>
                    <a:pt x="406" y="157"/>
                  </a:lnTo>
                  <a:lnTo>
                    <a:pt x="281" y="250"/>
                  </a:lnTo>
                  <a:lnTo>
                    <a:pt x="156" y="376"/>
                  </a:lnTo>
                  <a:lnTo>
                    <a:pt x="94" y="532"/>
                  </a:lnTo>
                  <a:lnTo>
                    <a:pt x="31" y="688"/>
                  </a:lnTo>
                  <a:lnTo>
                    <a:pt x="0" y="876"/>
                  </a:lnTo>
                  <a:lnTo>
                    <a:pt x="0" y="7065"/>
                  </a:lnTo>
                  <a:lnTo>
                    <a:pt x="31" y="7190"/>
                  </a:lnTo>
                  <a:lnTo>
                    <a:pt x="63" y="7283"/>
                  </a:lnTo>
                  <a:lnTo>
                    <a:pt x="94" y="7377"/>
                  </a:lnTo>
                  <a:lnTo>
                    <a:pt x="188" y="7471"/>
                  </a:lnTo>
                  <a:lnTo>
                    <a:pt x="250" y="7533"/>
                  </a:lnTo>
                  <a:lnTo>
                    <a:pt x="344" y="7596"/>
                  </a:lnTo>
                  <a:lnTo>
                    <a:pt x="469" y="7627"/>
                  </a:lnTo>
                  <a:lnTo>
                    <a:pt x="3501" y="7627"/>
                  </a:lnTo>
                  <a:lnTo>
                    <a:pt x="3595" y="7596"/>
                  </a:lnTo>
                  <a:lnTo>
                    <a:pt x="3688" y="7533"/>
                  </a:lnTo>
                  <a:lnTo>
                    <a:pt x="3782" y="7471"/>
                  </a:lnTo>
                  <a:lnTo>
                    <a:pt x="3845" y="7377"/>
                  </a:lnTo>
                  <a:lnTo>
                    <a:pt x="3907" y="7283"/>
                  </a:lnTo>
                  <a:lnTo>
                    <a:pt x="3938" y="7190"/>
                  </a:lnTo>
                  <a:lnTo>
                    <a:pt x="3938" y="7065"/>
                  </a:lnTo>
                  <a:lnTo>
                    <a:pt x="3938" y="876"/>
                  </a:lnTo>
                  <a:lnTo>
                    <a:pt x="3938" y="688"/>
                  </a:lnTo>
                  <a:lnTo>
                    <a:pt x="3876" y="532"/>
                  </a:lnTo>
                  <a:lnTo>
                    <a:pt x="3782" y="376"/>
                  </a:lnTo>
                  <a:lnTo>
                    <a:pt x="3688" y="250"/>
                  </a:lnTo>
                  <a:lnTo>
                    <a:pt x="3563" y="157"/>
                  </a:lnTo>
                  <a:lnTo>
                    <a:pt x="3407" y="63"/>
                  </a:lnTo>
                  <a:lnTo>
                    <a:pt x="3251" y="32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3828358" y="1701650"/>
              <a:ext cx="233691" cy="452569"/>
            </a:xfrm>
            <a:custGeom>
              <a:avLst/>
              <a:gdLst/>
              <a:ahLst/>
              <a:cxnLst/>
              <a:rect l="l" t="t" r="r" b="b"/>
              <a:pathLst>
                <a:path w="3939" h="7628" fill="none" extrusionOk="0">
                  <a:moveTo>
                    <a:pt x="3376" y="7627"/>
                  </a:moveTo>
                  <a:lnTo>
                    <a:pt x="563" y="7627"/>
                  </a:lnTo>
                  <a:lnTo>
                    <a:pt x="563" y="7627"/>
                  </a:lnTo>
                  <a:lnTo>
                    <a:pt x="469" y="7627"/>
                  </a:lnTo>
                  <a:lnTo>
                    <a:pt x="344" y="7596"/>
                  </a:lnTo>
                  <a:lnTo>
                    <a:pt x="250" y="7533"/>
                  </a:lnTo>
                  <a:lnTo>
                    <a:pt x="188" y="7471"/>
                  </a:lnTo>
                  <a:lnTo>
                    <a:pt x="94" y="7377"/>
                  </a:lnTo>
                  <a:lnTo>
                    <a:pt x="63" y="7283"/>
                  </a:lnTo>
                  <a:lnTo>
                    <a:pt x="31" y="7190"/>
                  </a:lnTo>
                  <a:lnTo>
                    <a:pt x="0" y="7065"/>
                  </a:lnTo>
                  <a:lnTo>
                    <a:pt x="0" y="876"/>
                  </a:lnTo>
                  <a:lnTo>
                    <a:pt x="0" y="876"/>
                  </a:lnTo>
                  <a:lnTo>
                    <a:pt x="31" y="688"/>
                  </a:lnTo>
                  <a:lnTo>
                    <a:pt x="94" y="532"/>
                  </a:lnTo>
                  <a:lnTo>
                    <a:pt x="156" y="376"/>
                  </a:lnTo>
                  <a:lnTo>
                    <a:pt x="281" y="250"/>
                  </a:lnTo>
                  <a:lnTo>
                    <a:pt x="406" y="157"/>
                  </a:lnTo>
                  <a:lnTo>
                    <a:pt x="531" y="63"/>
                  </a:lnTo>
                  <a:lnTo>
                    <a:pt x="719" y="32"/>
                  </a:lnTo>
                  <a:lnTo>
                    <a:pt x="875" y="0"/>
                  </a:lnTo>
                  <a:lnTo>
                    <a:pt x="3063" y="0"/>
                  </a:lnTo>
                  <a:lnTo>
                    <a:pt x="3063" y="0"/>
                  </a:lnTo>
                  <a:lnTo>
                    <a:pt x="3251" y="32"/>
                  </a:lnTo>
                  <a:lnTo>
                    <a:pt x="3407" y="63"/>
                  </a:lnTo>
                  <a:lnTo>
                    <a:pt x="3563" y="157"/>
                  </a:lnTo>
                  <a:lnTo>
                    <a:pt x="3688" y="250"/>
                  </a:lnTo>
                  <a:lnTo>
                    <a:pt x="3782" y="376"/>
                  </a:lnTo>
                  <a:lnTo>
                    <a:pt x="3876" y="532"/>
                  </a:lnTo>
                  <a:lnTo>
                    <a:pt x="3938" y="688"/>
                  </a:lnTo>
                  <a:lnTo>
                    <a:pt x="3938" y="876"/>
                  </a:lnTo>
                  <a:lnTo>
                    <a:pt x="3938" y="7065"/>
                  </a:lnTo>
                  <a:lnTo>
                    <a:pt x="3938" y="7065"/>
                  </a:lnTo>
                  <a:lnTo>
                    <a:pt x="3938" y="7190"/>
                  </a:lnTo>
                  <a:lnTo>
                    <a:pt x="3907" y="7283"/>
                  </a:lnTo>
                  <a:lnTo>
                    <a:pt x="3845" y="7377"/>
                  </a:lnTo>
                  <a:lnTo>
                    <a:pt x="3782" y="7471"/>
                  </a:lnTo>
                  <a:lnTo>
                    <a:pt x="3688" y="7533"/>
                  </a:lnTo>
                  <a:lnTo>
                    <a:pt x="3595" y="7596"/>
                  </a:lnTo>
                  <a:lnTo>
                    <a:pt x="3501" y="7627"/>
                  </a:lnTo>
                  <a:lnTo>
                    <a:pt x="3376" y="76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3175538" y="1701650"/>
              <a:ext cx="231852" cy="452569"/>
            </a:xfrm>
            <a:custGeom>
              <a:avLst/>
              <a:gdLst/>
              <a:ahLst/>
              <a:cxnLst/>
              <a:rect l="l" t="t" r="r" b="b"/>
              <a:pathLst>
                <a:path w="3908" h="7628" extrusionOk="0">
                  <a:moveTo>
                    <a:pt x="844" y="0"/>
                  </a:moveTo>
                  <a:lnTo>
                    <a:pt x="688" y="32"/>
                  </a:lnTo>
                  <a:lnTo>
                    <a:pt x="532" y="63"/>
                  </a:lnTo>
                  <a:lnTo>
                    <a:pt x="376" y="157"/>
                  </a:lnTo>
                  <a:lnTo>
                    <a:pt x="250" y="250"/>
                  </a:lnTo>
                  <a:lnTo>
                    <a:pt x="125" y="376"/>
                  </a:lnTo>
                  <a:lnTo>
                    <a:pt x="63" y="532"/>
                  </a:lnTo>
                  <a:lnTo>
                    <a:pt x="0" y="688"/>
                  </a:lnTo>
                  <a:lnTo>
                    <a:pt x="0" y="876"/>
                  </a:lnTo>
                  <a:lnTo>
                    <a:pt x="0" y="7065"/>
                  </a:lnTo>
                  <a:lnTo>
                    <a:pt x="0" y="7190"/>
                  </a:lnTo>
                  <a:lnTo>
                    <a:pt x="32" y="7283"/>
                  </a:lnTo>
                  <a:lnTo>
                    <a:pt x="94" y="7377"/>
                  </a:lnTo>
                  <a:lnTo>
                    <a:pt x="157" y="7471"/>
                  </a:lnTo>
                  <a:lnTo>
                    <a:pt x="250" y="7533"/>
                  </a:lnTo>
                  <a:lnTo>
                    <a:pt x="344" y="7596"/>
                  </a:lnTo>
                  <a:lnTo>
                    <a:pt x="438" y="7627"/>
                  </a:lnTo>
                  <a:lnTo>
                    <a:pt x="3470" y="7627"/>
                  </a:lnTo>
                  <a:lnTo>
                    <a:pt x="3595" y="7596"/>
                  </a:lnTo>
                  <a:lnTo>
                    <a:pt x="3689" y="7533"/>
                  </a:lnTo>
                  <a:lnTo>
                    <a:pt x="3751" y="7471"/>
                  </a:lnTo>
                  <a:lnTo>
                    <a:pt x="3814" y="7377"/>
                  </a:lnTo>
                  <a:lnTo>
                    <a:pt x="3876" y="7283"/>
                  </a:lnTo>
                  <a:lnTo>
                    <a:pt x="3908" y="7190"/>
                  </a:lnTo>
                  <a:lnTo>
                    <a:pt x="3908" y="7065"/>
                  </a:lnTo>
                  <a:lnTo>
                    <a:pt x="3908" y="876"/>
                  </a:lnTo>
                  <a:lnTo>
                    <a:pt x="3908" y="688"/>
                  </a:lnTo>
                  <a:lnTo>
                    <a:pt x="3845" y="532"/>
                  </a:lnTo>
                  <a:lnTo>
                    <a:pt x="3783" y="376"/>
                  </a:lnTo>
                  <a:lnTo>
                    <a:pt x="3658" y="250"/>
                  </a:lnTo>
                  <a:lnTo>
                    <a:pt x="3533" y="157"/>
                  </a:lnTo>
                  <a:lnTo>
                    <a:pt x="3407" y="63"/>
                  </a:lnTo>
                  <a:lnTo>
                    <a:pt x="3220" y="32"/>
                  </a:lnTo>
                  <a:lnTo>
                    <a:pt x="3064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3175538" y="1701650"/>
              <a:ext cx="231852" cy="452569"/>
            </a:xfrm>
            <a:custGeom>
              <a:avLst/>
              <a:gdLst/>
              <a:ahLst/>
              <a:cxnLst/>
              <a:rect l="l" t="t" r="r" b="b"/>
              <a:pathLst>
                <a:path w="3908" h="7628" fill="none" extrusionOk="0">
                  <a:moveTo>
                    <a:pt x="3376" y="7627"/>
                  </a:moveTo>
                  <a:lnTo>
                    <a:pt x="563" y="7627"/>
                  </a:lnTo>
                  <a:lnTo>
                    <a:pt x="563" y="7627"/>
                  </a:lnTo>
                  <a:lnTo>
                    <a:pt x="438" y="7627"/>
                  </a:lnTo>
                  <a:lnTo>
                    <a:pt x="344" y="7596"/>
                  </a:lnTo>
                  <a:lnTo>
                    <a:pt x="250" y="7533"/>
                  </a:lnTo>
                  <a:lnTo>
                    <a:pt x="157" y="7471"/>
                  </a:lnTo>
                  <a:lnTo>
                    <a:pt x="94" y="7377"/>
                  </a:lnTo>
                  <a:lnTo>
                    <a:pt x="32" y="7283"/>
                  </a:lnTo>
                  <a:lnTo>
                    <a:pt x="0" y="7190"/>
                  </a:lnTo>
                  <a:lnTo>
                    <a:pt x="0" y="7065"/>
                  </a:lnTo>
                  <a:lnTo>
                    <a:pt x="0" y="876"/>
                  </a:lnTo>
                  <a:lnTo>
                    <a:pt x="0" y="876"/>
                  </a:lnTo>
                  <a:lnTo>
                    <a:pt x="0" y="688"/>
                  </a:lnTo>
                  <a:lnTo>
                    <a:pt x="63" y="532"/>
                  </a:lnTo>
                  <a:lnTo>
                    <a:pt x="125" y="376"/>
                  </a:lnTo>
                  <a:lnTo>
                    <a:pt x="250" y="250"/>
                  </a:lnTo>
                  <a:lnTo>
                    <a:pt x="376" y="157"/>
                  </a:lnTo>
                  <a:lnTo>
                    <a:pt x="532" y="63"/>
                  </a:lnTo>
                  <a:lnTo>
                    <a:pt x="688" y="32"/>
                  </a:lnTo>
                  <a:lnTo>
                    <a:pt x="844" y="0"/>
                  </a:lnTo>
                  <a:lnTo>
                    <a:pt x="3064" y="0"/>
                  </a:lnTo>
                  <a:lnTo>
                    <a:pt x="3064" y="0"/>
                  </a:lnTo>
                  <a:lnTo>
                    <a:pt x="3220" y="32"/>
                  </a:lnTo>
                  <a:lnTo>
                    <a:pt x="3407" y="63"/>
                  </a:lnTo>
                  <a:lnTo>
                    <a:pt x="3533" y="157"/>
                  </a:lnTo>
                  <a:lnTo>
                    <a:pt x="3658" y="250"/>
                  </a:lnTo>
                  <a:lnTo>
                    <a:pt x="3783" y="376"/>
                  </a:lnTo>
                  <a:lnTo>
                    <a:pt x="3845" y="532"/>
                  </a:lnTo>
                  <a:lnTo>
                    <a:pt x="3908" y="688"/>
                  </a:lnTo>
                  <a:lnTo>
                    <a:pt x="3908" y="876"/>
                  </a:lnTo>
                  <a:lnTo>
                    <a:pt x="3908" y="7065"/>
                  </a:lnTo>
                  <a:lnTo>
                    <a:pt x="3908" y="7065"/>
                  </a:lnTo>
                  <a:lnTo>
                    <a:pt x="3908" y="7190"/>
                  </a:lnTo>
                  <a:lnTo>
                    <a:pt x="3876" y="7283"/>
                  </a:lnTo>
                  <a:lnTo>
                    <a:pt x="3814" y="7377"/>
                  </a:lnTo>
                  <a:lnTo>
                    <a:pt x="3751" y="7471"/>
                  </a:lnTo>
                  <a:lnTo>
                    <a:pt x="3689" y="7533"/>
                  </a:lnTo>
                  <a:lnTo>
                    <a:pt x="3595" y="7596"/>
                  </a:lnTo>
                  <a:lnTo>
                    <a:pt x="3470" y="7627"/>
                  </a:lnTo>
                  <a:lnTo>
                    <a:pt x="3376" y="76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2810177" y="1933458"/>
              <a:ext cx="1607835" cy="222606"/>
            </a:xfrm>
            <a:custGeom>
              <a:avLst/>
              <a:gdLst/>
              <a:ahLst/>
              <a:cxnLst/>
              <a:rect l="l" t="t" r="r" b="b"/>
              <a:pathLst>
                <a:path w="27101" h="3752" extrusionOk="0">
                  <a:moveTo>
                    <a:pt x="13535" y="1"/>
                  </a:moveTo>
                  <a:lnTo>
                    <a:pt x="12160" y="32"/>
                  </a:lnTo>
                  <a:lnTo>
                    <a:pt x="10816" y="63"/>
                  </a:lnTo>
                  <a:lnTo>
                    <a:pt x="9503" y="94"/>
                  </a:lnTo>
                  <a:lnTo>
                    <a:pt x="8284" y="157"/>
                  </a:lnTo>
                  <a:lnTo>
                    <a:pt x="7096" y="251"/>
                  </a:lnTo>
                  <a:lnTo>
                    <a:pt x="5971" y="344"/>
                  </a:lnTo>
                  <a:lnTo>
                    <a:pt x="4939" y="438"/>
                  </a:lnTo>
                  <a:lnTo>
                    <a:pt x="3970" y="563"/>
                  </a:lnTo>
                  <a:lnTo>
                    <a:pt x="3095" y="688"/>
                  </a:lnTo>
                  <a:lnTo>
                    <a:pt x="2314" y="845"/>
                  </a:lnTo>
                  <a:lnTo>
                    <a:pt x="1626" y="1001"/>
                  </a:lnTo>
                  <a:lnTo>
                    <a:pt x="1063" y="1157"/>
                  </a:lnTo>
                  <a:lnTo>
                    <a:pt x="595" y="1345"/>
                  </a:lnTo>
                  <a:lnTo>
                    <a:pt x="282" y="1501"/>
                  </a:lnTo>
                  <a:lnTo>
                    <a:pt x="157" y="1595"/>
                  </a:lnTo>
                  <a:lnTo>
                    <a:pt x="63" y="1689"/>
                  </a:lnTo>
                  <a:lnTo>
                    <a:pt x="32" y="1782"/>
                  </a:lnTo>
                  <a:lnTo>
                    <a:pt x="1" y="1876"/>
                  </a:lnTo>
                  <a:lnTo>
                    <a:pt x="32" y="1970"/>
                  </a:lnTo>
                  <a:lnTo>
                    <a:pt x="63" y="2095"/>
                  </a:lnTo>
                  <a:lnTo>
                    <a:pt x="157" y="2189"/>
                  </a:lnTo>
                  <a:lnTo>
                    <a:pt x="282" y="2251"/>
                  </a:lnTo>
                  <a:lnTo>
                    <a:pt x="595" y="2439"/>
                  </a:lnTo>
                  <a:lnTo>
                    <a:pt x="1063" y="2626"/>
                  </a:lnTo>
                  <a:lnTo>
                    <a:pt x="1626" y="2783"/>
                  </a:lnTo>
                  <a:lnTo>
                    <a:pt x="2314" y="2939"/>
                  </a:lnTo>
                  <a:lnTo>
                    <a:pt x="3095" y="3095"/>
                  </a:lnTo>
                  <a:lnTo>
                    <a:pt x="3970" y="3220"/>
                  </a:lnTo>
                  <a:lnTo>
                    <a:pt x="4939" y="3345"/>
                  </a:lnTo>
                  <a:lnTo>
                    <a:pt x="5971" y="3439"/>
                  </a:lnTo>
                  <a:lnTo>
                    <a:pt x="7096" y="3533"/>
                  </a:lnTo>
                  <a:lnTo>
                    <a:pt x="8284" y="3626"/>
                  </a:lnTo>
                  <a:lnTo>
                    <a:pt x="9503" y="3689"/>
                  </a:lnTo>
                  <a:lnTo>
                    <a:pt x="10816" y="3720"/>
                  </a:lnTo>
                  <a:lnTo>
                    <a:pt x="12160" y="3751"/>
                  </a:lnTo>
                  <a:lnTo>
                    <a:pt x="14942" y="3751"/>
                  </a:lnTo>
                  <a:lnTo>
                    <a:pt x="16286" y="3720"/>
                  </a:lnTo>
                  <a:lnTo>
                    <a:pt x="17567" y="3689"/>
                  </a:lnTo>
                  <a:lnTo>
                    <a:pt x="18818" y="3626"/>
                  </a:lnTo>
                  <a:lnTo>
                    <a:pt x="20005" y="3533"/>
                  </a:lnTo>
                  <a:lnTo>
                    <a:pt x="21131" y="3439"/>
                  </a:lnTo>
                  <a:lnTo>
                    <a:pt x="22162" y="3345"/>
                  </a:lnTo>
                  <a:lnTo>
                    <a:pt x="23131" y="3220"/>
                  </a:lnTo>
                  <a:lnTo>
                    <a:pt x="24006" y="3095"/>
                  </a:lnTo>
                  <a:lnTo>
                    <a:pt x="24788" y="2939"/>
                  </a:lnTo>
                  <a:lnTo>
                    <a:pt x="25444" y="2783"/>
                  </a:lnTo>
                  <a:lnTo>
                    <a:pt x="26038" y="2626"/>
                  </a:lnTo>
                  <a:lnTo>
                    <a:pt x="26476" y="2439"/>
                  </a:lnTo>
                  <a:lnTo>
                    <a:pt x="26820" y="2251"/>
                  </a:lnTo>
                  <a:lnTo>
                    <a:pt x="26945" y="2189"/>
                  </a:lnTo>
                  <a:lnTo>
                    <a:pt x="27007" y="2095"/>
                  </a:lnTo>
                  <a:lnTo>
                    <a:pt x="27070" y="1970"/>
                  </a:lnTo>
                  <a:lnTo>
                    <a:pt x="27101" y="1876"/>
                  </a:lnTo>
                  <a:lnTo>
                    <a:pt x="27070" y="1782"/>
                  </a:lnTo>
                  <a:lnTo>
                    <a:pt x="27007" y="1689"/>
                  </a:lnTo>
                  <a:lnTo>
                    <a:pt x="26945" y="1595"/>
                  </a:lnTo>
                  <a:lnTo>
                    <a:pt x="26820" y="1501"/>
                  </a:lnTo>
                  <a:lnTo>
                    <a:pt x="26476" y="1345"/>
                  </a:lnTo>
                  <a:lnTo>
                    <a:pt x="26038" y="1157"/>
                  </a:lnTo>
                  <a:lnTo>
                    <a:pt x="25444" y="1001"/>
                  </a:lnTo>
                  <a:lnTo>
                    <a:pt x="24788" y="845"/>
                  </a:lnTo>
                  <a:lnTo>
                    <a:pt x="24006" y="688"/>
                  </a:lnTo>
                  <a:lnTo>
                    <a:pt x="23131" y="563"/>
                  </a:lnTo>
                  <a:lnTo>
                    <a:pt x="22162" y="438"/>
                  </a:lnTo>
                  <a:lnTo>
                    <a:pt x="21131" y="344"/>
                  </a:lnTo>
                  <a:lnTo>
                    <a:pt x="20005" y="251"/>
                  </a:lnTo>
                  <a:lnTo>
                    <a:pt x="18818" y="157"/>
                  </a:lnTo>
                  <a:lnTo>
                    <a:pt x="17567" y="94"/>
                  </a:lnTo>
                  <a:lnTo>
                    <a:pt x="16286" y="63"/>
                  </a:lnTo>
                  <a:lnTo>
                    <a:pt x="14942" y="32"/>
                  </a:lnTo>
                  <a:lnTo>
                    <a:pt x="13535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2810177" y="1933458"/>
              <a:ext cx="1607835" cy="222606"/>
            </a:xfrm>
            <a:custGeom>
              <a:avLst/>
              <a:gdLst/>
              <a:ahLst/>
              <a:cxnLst/>
              <a:rect l="l" t="t" r="r" b="b"/>
              <a:pathLst>
                <a:path w="27101" h="3752" fill="none" extrusionOk="0">
                  <a:moveTo>
                    <a:pt x="27101" y="1876"/>
                  </a:moveTo>
                  <a:lnTo>
                    <a:pt x="27101" y="1876"/>
                  </a:lnTo>
                  <a:lnTo>
                    <a:pt x="27070" y="1970"/>
                  </a:lnTo>
                  <a:lnTo>
                    <a:pt x="27007" y="2095"/>
                  </a:lnTo>
                  <a:lnTo>
                    <a:pt x="26945" y="2189"/>
                  </a:lnTo>
                  <a:lnTo>
                    <a:pt x="26820" y="2251"/>
                  </a:lnTo>
                  <a:lnTo>
                    <a:pt x="26476" y="2439"/>
                  </a:lnTo>
                  <a:lnTo>
                    <a:pt x="26038" y="2626"/>
                  </a:lnTo>
                  <a:lnTo>
                    <a:pt x="25444" y="2783"/>
                  </a:lnTo>
                  <a:lnTo>
                    <a:pt x="24788" y="2939"/>
                  </a:lnTo>
                  <a:lnTo>
                    <a:pt x="24006" y="3095"/>
                  </a:lnTo>
                  <a:lnTo>
                    <a:pt x="23131" y="3220"/>
                  </a:lnTo>
                  <a:lnTo>
                    <a:pt x="22162" y="3345"/>
                  </a:lnTo>
                  <a:lnTo>
                    <a:pt x="21131" y="3439"/>
                  </a:lnTo>
                  <a:lnTo>
                    <a:pt x="20005" y="3533"/>
                  </a:lnTo>
                  <a:lnTo>
                    <a:pt x="18818" y="3626"/>
                  </a:lnTo>
                  <a:lnTo>
                    <a:pt x="17567" y="3689"/>
                  </a:lnTo>
                  <a:lnTo>
                    <a:pt x="16286" y="3720"/>
                  </a:lnTo>
                  <a:lnTo>
                    <a:pt x="14942" y="3751"/>
                  </a:lnTo>
                  <a:lnTo>
                    <a:pt x="13535" y="3751"/>
                  </a:lnTo>
                  <a:lnTo>
                    <a:pt x="13535" y="3751"/>
                  </a:lnTo>
                  <a:lnTo>
                    <a:pt x="12160" y="3751"/>
                  </a:lnTo>
                  <a:lnTo>
                    <a:pt x="10816" y="3720"/>
                  </a:lnTo>
                  <a:lnTo>
                    <a:pt x="9503" y="3689"/>
                  </a:lnTo>
                  <a:lnTo>
                    <a:pt x="8284" y="3626"/>
                  </a:lnTo>
                  <a:lnTo>
                    <a:pt x="7096" y="3533"/>
                  </a:lnTo>
                  <a:lnTo>
                    <a:pt x="5971" y="3439"/>
                  </a:lnTo>
                  <a:lnTo>
                    <a:pt x="4939" y="3345"/>
                  </a:lnTo>
                  <a:lnTo>
                    <a:pt x="3970" y="3220"/>
                  </a:lnTo>
                  <a:lnTo>
                    <a:pt x="3095" y="3095"/>
                  </a:lnTo>
                  <a:lnTo>
                    <a:pt x="2314" y="2939"/>
                  </a:lnTo>
                  <a:lnTo>
                    <a:pt x="1626" y="2783"/>
                  </a:lnTo>
                  <a:lnTo>
                    <a:pt x="1063" y="2626"/>
                  </a:lnTo>
                  <a:lnTo>
                    <a:pt x="595" y="2439"/>
                  </a:lnTo>
                  <a:lnTo>
                    <a:pt x="282" y="2251"/>
                  </a:lnTo>
                  <a:lnTo>
                    <a:pt x="157" y="2189"/>
                  </a:lnTo>
                  <a:lnTo>
                    <a:pt x="63" y="2095"/>
                  </a:lnTo>
                  <a:lnTo>
                    <a:pt x="32" y="1970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32" y="1782"/>
                  </a:lnTo>
                  <a:lnTo>
                    <a:pt x="63" y="1689"/>
                  </a:lnTo>
                  <a:lnTo>
                    <a:pt x="157" y="1595"/>
                  </a:lnTo>
                  <a:lnTo>
                    <a:pt x="282" y="1501"/>
                  </a:lnTo>
                  <a:lnTo>
                    <a:pt x="595" y="1345"/>
                  </a:lnTo>
                  <a:lnTo>
                    <a:pt x="1063" y="1157"/>
                  </a:lnTo>
                  <a:lnTo>
                    <a:pt x="1626" y="1001"/>
                  </a:lnTo>
                  <a:lnTo>
                    <a:pt x="2314" y="845"/>
                  </a:lnTo>
                  <a:lnTo>
                    <a:pt x="3095" y="688"/>
                  </a:lnTo>
                  <a:lnTo>
                    <a:pt x="3970" y="563"/>
                  </a:lnTo>
                  <a:lnTo>
                    <a:pt x="4939" y="438"/>
                  </a:lnTo>
                  <a:lnTo>
                    <a:pt x="5971" y="344"/>
                  </a:lnTo>
                  <a:lnTo>
                    <a:pt x="7096" y="251"/>
                  </a:lnTo>
                  <a:lnTo>
                    <a:pt x="8284" y="157"/>
                  </a:lnTo>
                  <a:lnTo>
                    <a:pt x="9503" y="94"/>
                  </a:lnTo>
                  <a:lnTo>
                    <a:pt x="10816" y="63"/>
                  </a:lnTo>
                  <a:lnTo>
                    <a:pt x="12160" y="32"/>
                  </a:lnTo>
                  <a:lnTo>
                    <a:pt x="13535" y="1"/>
                  </a:lnTo>
                  <a:lnTo>
                    <a:pt x="13535" y="1"/>
                  </a:lnTo>
                  <a:lnTo>
                    <a:pt x="14942" y="32"/>
                  </a:lnTo>
                  <a:lnTo>
                    <a:pt x="16286" y="63"/>
                  </a:lnTo>
                  <a:lnTo>
                    <a:pt x="17567" y="94"/>
                  </a:lnTo>
                  <a:lnTo>
                    <a:pt x="18818" y="157"/>
                  </a:lnTo>
                  <a:lnTo>
                    <a:pt x="20005" y="251"/>
                  </a:lnTo>
                  <a:lnTo>
                    <a:pt x="21131" y="344"/>
                  </a:lnTo>
                  <a:lnTo>
                    <a:pt x="22162" y="438"/>
                  </a:lnTo>
                  <a:lnTo>
                    <a:pt x="23131" y="563"/>
                  </a:lnTo>
                  <a:lnTo>
                    <a:pt x="24006" y="688"/>
                  </a:lnTo>
                  <a:lnTo>
                    <a:pt x="24788" y="845"/>
                  </a:lnTo>
                  <a:lnTo>
                    <a:pt x="25444" y="1001"/>
                  </a:lnTo>
                  <a:lnTo>
                    <a:pt x="26038" y="1157"/>
                  </a:lnTo>
                  <a:lnTo>
                    <a:pt x="26476" y="1345"/>
                  </a:lnTo>
                  <a:lnTo>
                    <a:pt x="26820" y="1501"/>
                  </a:lnTo>
                  <a:lnTo>
                    <a:pt x="26945" y="1595"/>
                  </a:lnTo>
                  <a:lnTo>
                    <a:pt x="27007" y="1689"/>
                  </a:lnTo>
                  <a:lnTo>
                    <a:pt x="27070" y="1782"/>
                  </a:lnTo>
                  <a:lnTo>
                    <a:pt x="27101" y="18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778282" y="1890798"/>
              <a:ext cx="341252" cy="341325"/>
            </a:xfrm>
            <a:custGeom>
              <a:avLst/>
              <a:gdLst/>
              <a:ahLst/>
              <a:cxnLst/>
              <a:rect l="l" t="t" r="r" b="b"/>
              <a:pathLst>
                <a:path w="5752" h="5753" extrusionOk="0">
                  <a:moveTo>
                    <a:pt x="2876" y="501"/>
                  </a:moveTo>
                  <a:lnTo>
                    <a:pt x="3126" y="532"/>
                  </a:lnTo>
                  <a:lnTo>
                    <a:pt x="3376" y="563"/>
                  </a:lnTo>
                  <a:lnTo>
                    <a:pt x="3595" y="626"/>
                  </a:lnTo>
                  <a:lnTo>
                    <a:pt x="3813" y="688"/>
                  </a:lnTo>
                  <a:lnTo>
                    <a:pt x="4001" y="782"/>
                  </a:lnTo>
                  <a:lnTo>
                    <a:pt x="4220" y="907"/>
                  </a:lnTo>
                  <a:lnTo>
                    <a:pt x="4376" y="1063"/>
                  </a:lnTo>
                  <a:lnTo>
                    <a:pt x="4564" y="1188"/>
                  </a:lnTo>
                  <a:lnTo>
                    <a:pt x="4720" y="1376"/>
                  </a:lnTo>
                  <a:lnTo>
                    <a:pt x="4845" y="1564"/>
                  </a:lnTo>
                  <a:lnTo>
                    <a:pt x="4970" y="1751"/>
                  </a:lnTo>
                  <a:lnTo>
                    <a:pt x="5064" y="1939"/>
                  </a:lnTo>
                  <a:lnTo>
                    <a:pt x="5126" y="2157"/>
                  </a:lnTo>
                  <a:lnTo>
                    <a:pt x="5189" y="2408"/>
                  </a:lnTo>
                  <a:lnTo>
                    <a:pt x="5220" y="2626"/>
                  </a:lnTo>
                  <a:lnTo>
                    <a:pt x="5251" y="2876"/>
                  </a:lnTo>
                  <a:lnTo>
                    <a:pt x="5220" y="3095"/>
                  </a:lnTo>
                  <a:lnTo>
                    <a:pt x="5189" y="3345"/>
                  </a:lnTo>
                  <a:lnTo>
                    <a:pt x="5126" y="3564"/>
                  </a:lnTo>
                  <a:lnTo>
                    <a:pt x="5064" y="3783"/>
                  </a:lnTo>
                  <a:lnTo>
                    <a:pt x="4970" y="4002"/>
                  </a:lnTo>
                  <a:lnTo>
                    <a:pt x="4845" y="4189"/>
                  </a:lnTo>
                  <a:lnTo>
                    <a:pt x="4720" y="4377"/>
                  </a:lnTo>
                  <a:lnTo>
                    <a:pt x="4564" y="4533"/>
                  </a:lnTo>
                  <a:lnTo>
                    <a:pt x="4376" y="4689"/>
                  </a:lnTo>
                  <a:lnTo>
                    <a:pt x="4220" y="4814"/>
                  </a:lnTo>
                  <a:lnTo>
                    <a:pt x="4001" y="4939"/>
                  </a:lnTo>
                  <a:lnTo>
                    <a:pt x="3813" y="5033"/>
                  </a:lnTo>
                  <a:lnTo>
                    <a:pt x="3595" y="5127"/>
                  </a:lnTo>
                  <a:lnTo>
                    <a:pt x="3376" y="5189"/>
                  </a:lnTo>
                  <a:lnTo>
                    <a:pt x="3126" y="5221"/>
                  </a:lnTo>
                  <a:lnTo>
                    <a:pt x="2657" y="5221"/>
                  </a:lnTo>
                  <a:lnTo>
                    <a:pt x="2407" y="5189"/>
                  </a:lnTo>
                  <a:lnTo>
                    <a:pt x="2188" y="5127"/>
                  </a:lnTo>
                  <a:lnTo>
                    <a:pt x="1969" y="5033"/>
                  </a:lnTo>
                  <a:lnTo>
                    <a:pt x="1750" y="4939"/>
                  </a:lnTo>
                  <a:lnTo>
                    <a:pt x="1563" y="4814"/>
                  </a:lnTo>
                  <a:lnTo>
                    <a:pt x="1375" y="4689"/>
                  </a:lnTo>
                  <a:lnTo>
                    <a:pt x="1219" y="4533"/>
                  </a:lnTo>
                  <a:lnTo>
                    <a:pt x="1063" y="4377"/>
                  </a:lnTo>
                  <a:lnTo>
                    <a:pt x="938" y="4189"/>
                  </a:lnTo>
                  <a:lnTo>
                    <a:pt x="813" y="4002"/>
                  </a:lnTo>
                  <a:lnTo>
                    <a:pt x="719" y="3783"/>
                  </a:lnTo>
                  <a:lnTo>
                    <a:pt x="625" y="3564"/>
                  </a:lnTo>
                  <a:lnTo>
                    <a:pt x="563" y="3345"/>
                  </a:lnTo>
                  <a:lnTo>
                    <a:pt x="531" y="3095"/>
                  </a:lnTo>
                  <a:lnTo>
                    <a:pt x="531" y="2876"/>
                  </a:lnTo>
                  <a:lnTo>
                    <a:pt x="531" y="2626"/>
                  </a:lnTo>
                  <a:lnTo>
                    <a:pt x="563" y="2408"/>
                  </a:lnTo>
                  <a:lnTo>
                    <a:pt x="625" y="2157"/>
                  </a:lnTo>
                  <a:lnTo>
                    <a:pt x="719" y="1939"/>
                  </a:lnTo>
                  <a:lnTo>
                    <a:pt x="813" y="1751"/>
                  </a:lnTo>
                  <a:lnTo>
                    <a:pt x="938" y="1564"/>
                  </a:lnTo>
                  <a:lnTo>
                    <a:pt x="1063" y="1376"/>
                  </a:lnTo>
                  <a:lnTo>
                    <a:pt x="1219" y="1188"/>
                  </a:lnTo>
                  <a:lnTo>
                    <a:pt x="1375" y="1063"/>
                  </a:lnTo>
                  <a:lnTo>
                    <a:pt x="1563" y="907"/>
                  </a:lnTo>
                  <a:lnTo>
                    <a:pt x="1750" y="782"/>
                  </a:lnTo>
                  <a:lnTo>
                    <a:pt x="1969" y="688"/>
                  </a:lnTo>
                  <a:lnTo>
                    <a:pt x="2188" y="626"/>
                  </a:lnTo>
                  <a:lnTo>
                    <a:pt x="2407" y="563"/>
                  </a:lnTo>
                  <a:lnTo>
                    <a:pt x="2657" y="532"/>
                  </a:lnTo>
                  <a:lnTo>
                    <a:pt x="2876" y="501"/>
                  </a:lnTo>
                  <a:close/>
                  <a:moveTo>
                    <a:pt x="2594" y="1"/>
                  </a:moveTo>
                  <a:lnTo>
                    <a:pt x="2313" y="63"/>
                  </a:lnTo>
                  <a:lnTo>
                    <a:pt x="2032" y="126"/>
                  </a:lnTo>
                  <a:lnTo>
                    <a:pt x="1782" y="219"/>
                  </a:lnTo>
                  <a:lnTo>
                    <a:pt x="1532" y="345"/>
                  </a:lnTo>
                  <a:lnTo>
                    <a:pt x="1282" y="501"/>
                  </a:lnTo>
                  <a:lnTo>
                    <a:pt x="1063" y="657"/>
                  </a:lnTo>
                  <a:lnTo>
                    <a:pt x="844" y="845"/>
                  </a:lnTo>
                  <a:lnTo>
                    <a:pt x="656" y="1032"/>
                  </a:lnTo>
                  <a:lnTo>
                    <a:pt x="500" y="1251"/>
                  </a:lnTo>
                  <a:lnTo>
                    <a:pt x="375" y="1501"/>
                  </a:lnTo>
                  <a:lnTo>
                    <a:pt x="250" y="1751"/>
                  </a:lnTo>
                  <a:lnTo>
                    <a:pt x="156" y="2001"/>
                  </a:lnTo>
                  <a:lnTo>
                    <a:pt x="63" y="2282"/>
                  </a:lnTo>
                  <a:lnTo>
                    <a:pt x="31" y="2564"/>
                  </a:lnTo>
                  <a:lnTo>
                    <a:pt x="0" y="2876"/>
                  </a:lnTo>
                  <a:lnTo>
                    <a:pt x="31" y="3158"/>
                  </a:lnTo>
                  <a:lnTo>
                    <a:pt x="63" y="3439"/>
                  </a:lnTo>
                  <a:lnTo>
                    <a:pt x="156" y="3720"/>
                  </a:lnTo>
                  <a:lnTo>
                    <a:pt x="250" y="4002"/>
                  </a:lnTo>
                  <a:lnTo>
                    <a:pt x="375" y="4252"/>
                  </a:lnTo>
                  <a:lnTo>
                    <a:pt x="500" y="4470"/>
                  </a:lnTo>
                  <a:lnTo>
                    <a:pt x="656" y="4689"/>
                  </a:lnTo>
                  <a:lnTo>
                    <a:pt x="844" y="4908"/>
                  </a:lnTo>
                  <a:lnTo>
                    <a:pt x="1063" y="5096"/>
                  </a:lnTo>
                  <a:lnTo>
                    <a:pt x="1282" y="5252"/>
                  </a:lnTo>
                  <a:lnTo>
                    <a:pt x="1532" y="5408"/>
                  </a:lnTo>
                  <a:lnTo>
                    <a:pt x="1782" y="5502"/>
                  </a:lnTo>
                  <a:lnTo>
                    <a:pt x="2032" y="5627"/>
                  </a:lnTo>
                  <a:lnTo>
                    <a:pt x="2313" y="5690"/>
                  </a:lnTo>
                  <a:lnTo>
                    <a:pt x="2594" y="5721"/>
                  </a:lnTo>
                  <a:lnTo>
                    <a:pt x="2876" y="5752"/>
                  </a:lnTo>
                  <a:lnTo>
                    <a:pt x="3188" y="5721"/>
                  </a:lnTo>
                  <a:lnTo>
                    <a:pt x="3470" y="5690"/>
                  </a:lnTo>
                  <a:lnTo>
                    <a:pt x="3751" y="5627"/>
                  </a:lnTo>
                  <a:lnTo>
                    <a:pt x="4001" y="5502"/>
                  </a:lnTo>
                  <a:lnTo>
                    <a:pt x="4251" y="5408"/>
                  </a:lnTo>
                  <a:lnTo>
                    <a:pt x="4501" y="5252"/>
                  </a:lnTo>
                  <a:lnTo>
                    <a:pt x="4720" y="5096"/>
                  </a:lnTo>
                  <a:lnTo>
                    <a:pt x="4907" y="4908"/>
                  </a:lnTo>
                  <a:lnTo>
                    <a:pt x="5095" y="4689"/>
                  </a:lnTo>
                  <a:lnTo>
                    <a:pt x="5283" y="4470"/>
                  </a:lnTo>
                  <a:lnTo>
                    <a:pt x="5408" y="4252"/>
                  </a:lnTo>
                  <a:lnTo>
                    <a:pt x="5533" y="4002"/>
                  </a:lnTo>
                  <a:lnTo>
                    <a:pt x="5626" y="3720"/>
                  </a:lnTo>
                  <a:lnTo>
                    <a:pt x="5689" y="3439"/>
                  </a:lnTo>
                  <a:lnTo>
                    <a:pt x="5751" y="3158"/>
                  </a:lnTo>
                  <a:lnTo>
                    <a:pt x="5751" y="2876"/>
                  </a:lnTo>
                  <a:lnTo>
                    <a:pt x="5751" y="2564"/>
                  </a:lnTo>
                  <a:lnTo>
                    <a:pt x="5689" y="2282"/>
                  </a:lnTo>
                  <a:lnTo>
                    <a:pt x="5626" y="2001"/>
                  </a:lnTo>
                  <a:lnTo>
                    <a:pt x="5533" y="1751"/>
                  </a:lnTo>
                  <a:lnTo>
                    <a:pt x="5408" y="1501"/>
                  </a:lnTo>
                  <a:lnTo>
                    <a:pt x="5283" y="1251"/>
                  </a:lnTo>
                  <a:lnTo>
                    <a:pt x="5095" y="1032"/>
                  </a:lnTo>
                  <a:lnTo>
                    <a:pt x="4907" y="845"/>
                  </a:lnTo>
                  <a:lnTo>
                    <a:pt x="4720" y="657"/>
                  </a:lnTo>
                  <a:lnTo>
                    <a:pt x="4501" y="501"/>
                  </a:lnTo>
                  <a:lnTo>
                    <a:pt x="4251" y="345"/>
                  </a:lnTo>
                  <a:lnTo>
                    <a:pt x="4001" y="219"/>
                  </a:lnTo>
                  <a:lnTo>
                    <a:pt x="3751" y="126"/>
                  </a:lnTo>
                  <a:lnTo>
                    <a:pt x="3470" y="63"/>
                  </a:lnTo>
                  <a:lnTo>
                    <a:pt x="3188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778282" y="1890798"/>
              <a:ext cx="341252" cy="341325"/>
            </a:xfrm>
            <a:custGeom>
              <a:avLst/>
              <a:gdLst/>
              <a:ahLst/>
              <a:cxnLst/>
              <a:rect l="l" t="t" r="r" b="b"/>
              <a:pathLst>
                <a:path w="5752" h="5753" fill="none" extrusionOk="0">
                  <a:moveTo>
                    <a:pt x="5501" y="2876"/>
                  </a:moveTo>
                  <a:lnTo>
                    <a:pt x="5251" y="2876"/>
                  </a:lnTo>
                  <a:lnTo>
                    <a:pt x="5251" y="2876"/>
                  </a:lnTo>
                  <a:lnTo>
                    <a:pt x="5220" y="3095"/>
                  </a:lnTo>
                  <a:lnTo>
                    <a:pt x="5189" y="3345"/>
                  </a:lnTo>
                  <a:lnTo>
                    <a:pt x="5126" y="3564"/>
                  </a:lnTo>
                  <a:lnTo>
                    <a:pt x="5064" y="3783"/>
                  </a:lnTo>
                  <a:lnTo>
                    <a:pt x="4970" y="4002"/>
                  </a:lnTo>
                  <a:lnTo>
                    <a:pt x="4845" y="4189"/>
                  </a:lnTo>
                  <a:lnTo>
                    <a:pt x="4720" y="4377"/>
                  </a:lnTo>
                  <a:lnTo>
                    <a:pt x="4564" y="4533"/>
                  </a:lnTo>
                  <a:lnTo>
                    <a:pt x="4564" y="4533"/>
                  </a:lnTo>
                  <a:lnTo>
                    <a:pt x="4376" y="4689"/>
                  </a:lnTo>
                  <a:lnTo>
                    <a:pt x="4220" y="4814"/>
                  </a:lnTo>
                  <a:lnTo>
                    <a:pt x="4001" y="4939"/>
                  </a:lnTo>
                  <a:lnTo>
                    <a:pt x="3813" y="5033"/>
                  </a:lnTo>
                  <a:lnTo>
                    <a:pt x="3595" y="5127"/>
                  </a:lnTo>
                  <a:lnTo>
                    <a:pt x="3376" y="5189"/>
                  </a:lnTo>
                  <a:lnTo>
                    <a:pt x="3126" y="5221"/>
                  </a:lnTo>
                  <a:lnTo>
                    <a:pt x="2876" y="5221"/>
                  </a:lnTo>
                  <a:lnTo>
                    <a:pt x="2876" y="5221"/>
                  </a:lnTo>
                  <a:lnTo>
                    <a:pt x="2657" y="5221"/>
                  </a:lnTo>
                  <a:lnTo>
                    <a:pt x="2407" y="5189"/>
                  </a:lnTo>
                  <a:lnTo>
                    <a:pt x="2188" y="5127"/>
                  </a:lnTo>
                  <a:lnTo>
                    <a:pt x="1969" y="5033"/>
                  </a:lnTo>
                  <a:lnTo>
                    <a:pt x="1750" y="4939"/>
                  </a:lnTo>
                  <a:lnTo>
                    <a:pt x="1563" y="4814"/>
                  </a:lnTo>
                  <a:lnTo>
                    <a:pt x="1375" y="4689"/>
                  </a:lnTo>
                  <a:lnTo>
                    <a:pt x="1219" y="4533"/>
                  </a:lnTo>
                  <a:lnTo>
                    <a:pt x="1219" y="4533"/>
                  </a:lnTo>
                  <a:lnTo>
                    <a:pt x="1063" y="4377"/>
                  </a:lnTo>
                  <a:lnTo>
                    <a:pt x="938" y="4189"/>
                  </a:lnTo>
                  <a:lnTo>
                    <a:pt x="813" y="4002"/>
                  </a:lnTo>
                  <a:lnTo>
                    <a:pt x="719" y="3783"/>
                  </a:lnTo>
                  <a:lnTo>
                    <a:pt x="625" y="3564"/>
                  </a:lnTo>
                  <a:lnTo>
                    <a:pt x="563" y="3345"/>
                  </a:lnTo>
                  <a:lnTo>
                    <a:pt x="531" y="3095"/>
                  </a:lnTo>
                  <a:lnTo>
                    <a:pt x="531" y="2876"/>
                  </a:lnTo>
                  <a:lnTo>
                    <a:pt x="531" y="2876"/>
                  </a:lnTo>
                  <a:lnTo>
                    <a:pt x="531" y="2626"/>
                  </a:lnTo>
                  <a:lnTo>
                    <a:pt x="563" y="2408"/>
                  </a:lnTo>
                  <a:lnTo>
                    <a:pt x="625" y="2157"/>
                  </a:lnTo>
                  <a:lnTo>
                    <a:pt x="719" y="1939"/>
                  </a:lnTo>
                  <a:lnTo>
                    <a:pt x="813" y="1751"/>
                  </a:lnTo>
                  <a:lnTo>
                    <a:pt x="938" y="1564"/>
                  </a:lnTo>
                  <a:lnTo>
                    <a:pt x="1063" y="1376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375" y="1063"/>
                  </a:lnTo>
                  <a:lnTo>
                    <a:pt x="1563" y="907"/>
                  </a:lnTo>
                  <a:lnTo>
                    <a:pt x="1750" y="782"/>
                  </a:lnTo>
                  <a:lnTo>
                    <a:pt x="1969" y="688"/>
                  </a:lnTo>
                  <a:lnTo>
                    <a:pt x="2188" y="626"/>
                  </a:lnTo>
                  <a:lnTo>
                    <a:pt x="2407" y="563"/>
                  </a:lnTo>
                  <a:lnTo>
                    <a:pt x="2657" y="532"/>
                  </a:lnTo>
                  <a:lnTo>
                    <a:pt x="2876" y="501"/>
                  </a:lnTo>
                  <a:lnTo>
                    <a:pt x="2876" y="501"/>
                  </a:lnTo>
                  <a:lnTo>
                    <a:pt x="3126" y="532"/>
                  </a:lnTo>
                  <a:lnTo>
                    <a:pt x="3376" y="563"/>
                  </a:lnTo>
                  <a:lnTo>
                    <a:pt x="3595" y="626"/>
                  </a:lnTo>
                  <a:lnTo>
                    <a:pt x="3813" y="688"/>
                  </a:lnTo>
                  <a:lnTo>
                    <a:pt x="4001" y="782"/>
                  </a:lnTo>
                  <a:lnTo>
                    <a:pt x="4220" y="907"/>
                  </a:lnTo>
                  <a:lnTo>
                    <a:pt x="4376" y="1063"/>
                  </a:lnTo>
                  <a:lnTo>
                    <a:pt x="4564" y="1188"/>
                  </a:lnTo>
                  <a:lnTo>
                    <a:pt x="4564" y="1188"/>
                  </a:lnTo>
                  <a:lnTo>
                    <a:pt x="4720" y="1376"/>
                  </a:lnTo>
                  <a:lnTo>
                    <a:pt x="4845" y="1564"/>
                  </a:lnTo>
                  <a:lnTo>
                    <a:pt x="4970" y="1751"/>
                  </a:lnTo>
                  <a:lnTo>
                    <a:pt x="5064" y="1939"/>
                  </a:lnTo>
                  <a:lnTo>
                    <a:pt x="5126" y="2157"/>
                  </a:lnTo>
                  <a:lnTo>
                    <a:pt x="5189" y="2408"/>
                  </a:lnTo>
                  <a:lnTo>
                    <a:pt x="5220" y="2626"/>
                  </a:lnTo>
                  <a:lnTo>
                    <a:pt x="5251" y="2876"/>
                  </a:lnTo>
                  <a:lnTo>
                    <a:pt x="5501" y="2876"/>
                  </a:lnTo>
                  <a:lnTo>
                    <a:pt x="5751" y="2876"/>
                  </a:lnTo>
                  <a:lnTo>
                    <a:pt x="5751" y="2876"/>
                  </a:lnTo>
                  <a:lnTo>
                    <a:pt x="5751" y="2564"/>
                  </a:lnTo>
                  <a:lnTo>
                    <a:pt x="5689" y="2282"/>
                  </a:lnTo>
                  <a:lnTo>
                    <a:pt x="5626" y="2001"/>
                  </a:lnTo>
                  <a:lnTo>
                    <a:pt x="5533" y="1751"/>
                  </a:lnTo>
                  <a:lnTo>
                    <a:pt x="5408" y="1501"/>
                  </a:lnTo>
                  <a:lnTo>
                    <a:pt x="5283" y="1251"/>
                  </a:lnTo>
                  <a:lnTo>
                    <a:pt x="5095" y="1032"/>
                  </a:lnTo>
                  <a:lnTo>
                    <a:pt x="4907" y="845"/>
                  </a:lnTo>
                  <a:lnTo>
                    <a:pt x="4720" y="657"/>
                  </a:lnTo>
                  <a:lnTo>
                    <a:pt x="4501" y="501"/>
                  </a:lnTo>
                  <a:lnTo>
                    <a:pt x="4251" y="345"/>
                  </a:lnTo>
                  <a:lnTo>
                    <a:pt x="4001" y="219"/>
                  </a:lnTo>
                  <a:lnTo>
                    <a:pt x="3751" y="126"/>
                  </a:lnTo>
                  <a:lnTo>
                    <a:pt x="3470" y="63"/>
                  </a:lnTo>
                  <a:lnTo>
                    <a:pt x="3188" y="1"/>
                  </a:lnTo>
                  <a:lnTo>
                    <a:pt x="2876" y="1"/>
                  </a:lnTo>
                  <a:lnTo>
                    <a:pt x="2876" y="1"/>
                  </a:lnTo>
                  <a:lnTo>
                    <a:pt x="2594" y="1"/>
                  </a:lnTo>
                  <a:lnTo>
                    <a:pt x="2313" y="63"/>
                  </a:lnTo>
                  <a:lnTo>
                    <a:pt x="2032" y="126"/>
                  </a:lnTo>
                  <a:lnTo>
                    <a:pt x="1782" y="219"/>
                  </a:lnTo>
                  <a:lnTo>
                    <a:pt x="1532" y="345"/>
                  </a:lnTo>
                  <a:lnTo>
                    <a:pt x="1282" y="501"/>
                  </a:lnTo>
                  <a:lnTo>
                    <a:pt x="1063" y="657"/>
                  </a:lnTo>
                  <a:lnTo>
                    <a:pt x="844" y="845"/>
                  </a:lnTo>
                  <a:lnTo>
                    <a:pt x="656" y="1032"/>
                  </a:lnTo>
                  <a:lnTo>
                    <a:pt x="500" y="1251"/>
                  </a:lnTo>
                  <a:lnTo>
                    <a:pt x="375" y="1501"/>
                  </a:lnTo>
                  <a:lnTo>
                    <a:pt x="250" y="1751"/>
                  </a:lnTo>
                  <a:lnTo>
                    <a:pt x="156" y="2001"/>
                  </a:lnTo>
                  <a:lnTo>
                    <a:pt x="63" y="2282"/>
                  </a:lnTo>
                  <a:lnTo>
                    <a:pt x="31" y="2564"/>
                  </a:lnTo>
                  <a:lnTo>
                    <a:pt x="0" y="2876"/>
                  </a:lnTo>
                  <a:lnTo>
                    <a:pt x="0" y="2876"/>
                  </a:lnTo>
                  <a:lnTo>
                    <a:pt x="31" y="3158"/>
                  </a:lnTo>
                  <a:lnTo>
                    <a:pt x="63" y="3439"/>
                  </a:lnTo>
                  <a:lnTo>
                    <a:pt x="156" y="3720"/>
                  </a:lnTo>
                  <a:lnTo>
                    <a:pt x="250" y="4002"/>
                  </a:lnTo>
                  <a:lnTo>
                    <a:pt x="375" y="4252"/>
                  </a:lnTo>
                  <a:lnTo>
                    <a:pt x="500" y="4470"/>
                  </a:lnTo>
                  <a:lnTo>
                    <a:pt x="656" y="4689"/>
                  </a:lnTo>
                  <a:lnTo>
                    <a:pt x="844" y="4908"/>
                  </a:lnTo>
                  <a:lnTo>
                    <a:pt x="1063" y="5096"/>
                  </a:lnTo>
                  <a:lnTo>
                    <a:pt x="1282" y="5252"/>
                  </a:lnTo>
                  <a:lnTo>
                    <a:pt x="1532" y="5408"/>
                  </a:lnTo>
                  <a:lnTo>
                    <a:pt x="1782" y="5502"/>
                  </a:lnTo>
                  <a:lnTo>
                    <a:pt x="2032" y="5627"/>
                  </a:lnTo>
                  <a:lnTo>
                    <a:pt x="2313" y="5690"/>
                  </a:lnTo>
                  <a:lnTo>
                    <a:pt x="2594" y="5721"/>
                  </a:lnTo>
                  <a:lnTo>
                    <a:pt x="2876" y="5752"/>
                  </a:lnTo>
                  <a:lnTo>
                    <a:pt x="2876" y="5752"/>
                  </a:lnTo>
                  <a:lnTo>
                    <a:pt x="3188" y="5721"/>
                  </a:lnTo>
                  <a:lnTo>
                    <a:pt x="3470" y="5690"/>
                  </a:lnTo>
                  <a:lnTo>
                    <a:pt x="3751" y="5627"/>
                  </a:lnTo>
                  <a:lnTo>
                    <a:pt x="4001" y="5502"/>
                  </a:lnTo>
                  <a:lnTo>
                    <a:pt x="4251" y="5408"/>
                  </a:lnTo>
                  <a:lnTo>
                    <a:pt x="4501" y="5252"/>
                  </a:lnTo>
                  <a:lnTo>
                    <a:pt x="4720" y="5096"/>
                  </a:lnTo>
                  <a:lnTo>
                    <a:pt x="4907" y="4908"/>
                  </a:lnTo>
                  <a:lnTo>
                    <a:pt x="5095" y="4689"/>
                  </a:lnTo>
                  <a:lnTo>
                    <a:pt x="5283" y="4470"/>
                  </a:lnTo>
                  <a:lnTo>
                    <a:pt x="5408" y="4252"/>
                  </a:lnTo>
                  <a:lnTo>
                    <a:pt x="5533" y="4002"/>
                  </a:lnTo>
                  <a:lnTo>
                    <a:pt x="5626" y="3720"/>
                  </a:lnTo>
                  <a:lnTo>
                    <a:pt x="5689" y="3439"/>
                  </a:lnTo>
                  <a:lnTo>
                    <a:pt x="5751" y="3158"/>
                  </a:lnTo>
                  <a:lnTo>
                    <a:pt x="5751" y="2876"/>
                  </a:lnTo>
                  <a:lnTo>
                    <a:pt x="5501" y="28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2656272" y="1992789"/>
              <a:ext cx="1937933" cy="519315"/>
            </a:xfrm>
            <a:custGeom>
              <a:avLst/>
              <a:gdLst/>
              <a:ahLst/>
              <a:cxnLst/>
              <a:rect l="l" t="t" r="r" b="b"/>
              <a:pathLst>
                <a:path w="32665" h="8753" extrusionOk="0">
                  <a:moveTo>
                    <a:pt x="3064" y="1"/>
                  </a:moveTo>
                  <a:lnTo>
                    <a:pt x="2751" y="32"/>
                  </a:lnTo>
                  <a:lnTo>
                    <a:pt x="2438" y="63"/>
                  </a:lnTo>
                  <a:lnTo>
                    <a:pt x="2157" y="157"/>
                  </a:lnTo>
                  <a:lnTo>
                    <a:pt x="1876" y="251"/>
                  </a:lnTo>
                  <a:lnTo>
                    <a:pt x="1594" y="376"/>
                  </a:lnTo>
                  <a:lnTo>
                    <a:pt x="1344" y="532"/>
                  </a:lnTo>
                  <a:lnTo>
                    <a:pt x="1126" y="720"/>
                  </a:lnTo>
                  <a:lnTo>
                    <a:pt x="907" y="907"/>
                  </a:lnTo>
                  <a:lnTo>
                    <a:pt x="688" y="1126"/>
                  </a:lnTo>
                  <a:lnTo>
                    <a:pt x="532" y="1376"/>
                  </a:lnTo>
                  <a:lnTo>
                    <a:pt x="375" y="1626"/>
                  </a:lnTo>
                  <a:lnTo>
                    <a:pt x="250" y="1908"/>
                  </a:lnTo>
                  <a:lnTo>
                    <a:pt x="125" y="2189"/>
                  </a:lnTo>
                  <a:lnTo>
                    <a:pt x="63" y="2470"/>
                  </a:lnTo>
                  <a:lnTo>
                    <a:pt x="0" y="2783"/>
                  </a:lnTo>
                  <a:lnTo>
                    <a:pt x="0" y="3095"/>
                  </a:lnTo>
                  <a:lnTo>
                    <a:pt x="0" y="8753"/>
                  </a:lnTo>
                  <a:lnTo>
                    <a:pt x="32664" y="8753"/>
                  </a:lnTo>
                  <a:lnTo>
                    <a:pt x="32664" y="3095"/>
                  </a:lnTo>
                  <a:lnTo>
                    <a:pt x="32664" y="2783"/>
                  </a:lnTo>
                  <a:lnTo>
                    <a:pt x="32602" y="2470"/>
                  </a:lnTo>
                  <a:lnTo>
                    <a:pt x="32539" y="2189"/>
                  </a:lnTo>
                  <a:lnTo>
                    <a:pt x="32446" y="1908"/>
                  </a:lnTo>
                  <a:lnTo>
                    <a:pt x="32289" y="1626"/>
                  </a:lnTo>
                  <a:lnTo>
                    <a:pt x="32164" y="1376"/>
                  </a:lnTo>
                  <a:lnTo>
                    <a:pt x="31977" y="1126"/>
                  </a:lnTo>
                  <a:lnTo>
                    <a:pt x="31758" y="907"/>
                  </a:lnTo>
                  <a:lnTo>
                    <a:pt x="31570" y="720"/>
                  </a:lnTo>
                  <a:lnTo>
                    <a:pt x="31320" y="532"/>
                  </a:lnTo>
                  <a:lnTo>
                    <a:pt x="31070" y="376"/>
                  </a:lnTo>
                  <a:lnTo>
                    <a:pt x="30789" y="251"/>
                  </a:lnTo>
                  <a:lnTo>
                    <a:pt x="30508" y="157"/>
                  </a:lnTo>
                  <a:lnTo>
                    <a:pt x="30226" y="63"/>
                  </a:lnTo>
                  <a:lnTo>
                    <a:pt x="29914" y="32"/>
                  </a:lnTo>
                  <a:lnTo>
                    <a:pt x="29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2656272" y="1992789"/>
              <a:ext cx="1937933" cy="519315"/>
            </a:xfrm>
            <a:custGeom>
              <a:avLst/>
              <a:gdLst/>
              <a:ahLst/>
              <a:cxnLst/>
              <a:rect l="l" t="t" r="r" b="b"/>
              <a:pathLst>
                <a:path w="32665" h="8753" fill="none" extrusionOk="0">
                  <a:moveTo>
                    <a:pt x="0" y="3095"/>
                  </a:moveTo>
                  <a:lnTo>
                    <a:pt x="0" y="8753"/>
                  </a:lnTo>
                  <a:lnTo>
                    <a:pt x="32664" y="8753"/>
                  </a:lnTo>
                  <a:lnTo>
                    <a:pt x="32664" y="3095"/>
                  </a:lnTo>
                  <a:lnTo>
                    <a:pt x="32664" y="3095"/>
                  </a:lnTo>
                  <a:lnTo>
                    <a:pt x="32664" y="2783"/>
                  </a:lnTo>
                  <a:lnTo>
                    <a:pt x="32602" y="2470"/>
                  </a:lnTo>
                  <a:lnTo>
                    <a:pt x="32539" y="2189"/>
                  </a:lnTo>
                  <a:lnTo>
                    <a:pt x="32446" y="1908"/>
                  </a:lnTo>
                  <a:lnTo>
                    <a:pt x="32289" y="1626"/>
                  </a:lnTo>
                  <a:lnTo>
                    <a:pt x="32164" y="1376"/>
                  </a:lnTo>
                  <a:lnTo>
                    <a:pt x="31977" y="1126"/>
                  </a:lnTo>
                  <a:lnTo>
                    <a:pt x="31758" y="907"/>
                  </a:lnTo>
                  <a:lnTo>
                    <a:pt x="31570" y="720"/>
                  </a:lnTo>
                  <a:lnTo>
                    <a:pt x="31320" y="532"/>
                  </a:lnTo>
                  <a:lnTo>
                    <a:pt x="31070" y="376"/>
                  </a:lnTo>
                  <a:lnTo>
                    <a:pt x="30789" y="251"/>
                  </a:lnTo>
                  <a:lnTo>
                    <a:pt x="30508" y="157"/>
                  </a:lnTo>
                  <a:lnTo>
                    <a:pt x="30226" y="63"/>
                  </a:lnTo>
                  <a:lnTo>
                    <a:pt x="29914" y="32"/>
                  </a:lnTo>
                  <a:lnTo>
                    <a:pt x="29601" y="1"/>
                  </a:lnTo>
                  <a:lnTo>
                    <a:pt x="3064" y="1"/>
                  </a:lnTo>
                  <a:lnTo>
                    <a:pt x="3064" y="1"/>
                  </a:lnTo>
                  <a:lnTo>
                    <a:pt x="2751" y="32"/>
                  </a:lnTo>
                  <a:lnTo>
                    <a:pt x="2438" y="63"/>
                  </a:lnTo>
                  <a:lnTo>
                    <a:pt x="2157" y="157"/>
                  </a:lnTo>
                  <a:lnTo>
                    <a:pt x="1876" y="251"/>
                  </a:lnTo>
                  <a:lnTo>
                    <a:pt x="1594" y="376"/>
                  </a:lnTo>
                  <a:lnTo>
                    <a:pt x="1344" y="532"/>
                  </a:lnTo>
                  <a:lnTo>
                    <a:pt x="1126" y="720"/>
                  </a:lnTo>
                  <a:lnTo>
                    <a:pt x="907" y="907"/>
                  </a:lnTo>
                  <a:lnTo>
                    <a:pt x="688" y="1126"/>
                  </a:lnTo>
                  <a:lnTo>
                    <a:pt x="532" y="1376"/>
                  </a:lnTo>
                  <a:lnTo>
                    <a:pt x="375" y="1626"/>
                  </a:lnTo>
                  <a:lnTo>
                    <a:pt x="250" y="1908"/>
                  </a:lnTo>
                  <a:lnTo>
                    <a:pt x="125" y="2189"/>
                  </a:lnTo>
                  <a:lnTo>
                    <a:pt x="63" y="2470"/>
                  </a:lnTo>
                  <a:lnTo>
                    <a:pt x="0" y="2783"/>
                  </a:lnTo>
                  <a:lnTo>
                    <a:pt x="0" y="30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4440299" y="1862972"/>
              <a:ext cx="246743" cy="142867"/>
            </a:xfrm>
            <a:custGeom>
              <a:avLst/>
              <a:gdLst/>
              <a:ahLst/>
              <a:cxnLst/>
              <a:rect l="l" t="t" r="r" b="b"/>
              <a:pathLst>
                <a:path w="4159" h="2408" extrusionOk="0">
                  <a:moveTo>
                    <a:pt x="595" y="1"/>
                  </a:moveTo>
                  <a:lnTo>
                    <a:pt x="470" y="63"/>
                  </a:lnTo>
                  <a:lnTo>
                    <a:pt x="345" y="126"/>
                  </a:lnTo>
                  <a:lnTo>
                    <a:pt x="220" y="188"/>
                  </a:lnTo>
                  <a:lnTo>
                    <a:pt x="157" y="313"/>
                  </a:lnTo>
                  <a:lnTo>
                    <a:pt x="63" y="407"/>
                  </a:lnTo>
                  <a:lnTo>
                    <a:pt x="32" y="563"/>
                  </a:lnTo>
                  <a:lnTo>
                    <a:pt x="1" y="688"/>
                  </a:lnTo>
                  <a:lnTo>
                    <a:pt x="1" y="2408"/>
                  </a:lnTo>
                  <a:lnTo>
                    <a:pt x="3471" y="2220"/>
                  </a:lnTo>
                  <a:lnTo>
                    <a:pt x="3596" y="2189"/>
                  </a:lnTo>
                  <a:lnTo>
                    <a:pt x="3721" y="2158"/>
                  </a:lnTo>
                  <a:lnTo>
                    <a:pt x="3814" y="2095"/>
                  </a:lnTo>
                  <a:lnTo>
                    <a:pt x="3908" y="2001"/>
                  </a:lnTo>
                  <a:lnTo>
                    <a:pt x="4002" y="1908"/>
                  </a:lnTo>
                  <a:lnTo>
                    <a:pt x="4064" y="1814"/>
                  </a:lnTo>
                  <a:lnTo>
                    <a:pt x="4096" y="1689"/>
                  </a:lnTo>
                  <a:lnTo>
                    <a:pt x="4127" y="1564"/>
                  </a:lnTo>
                  <a:lnTo>
                    <a:pt x="4158" y="939"/>
                  </a:lnTo>
                  <a:lnTo>
                    <a:pt x="4158" y="782"/>
                  </a:lnTo>
                  <a:lnTo>
                    <a:pt x="4127" y="657"/>
                  </a:lnTo>
                  <a:lnTo>
                    <a:pt x="4064" y="532"/>
                  </a:lnTo>
                  <a:lnTo>
                    <a:pt x="4002" y="407"/>
                  </a:lnTo>
                  <a:lnTo>
                    <a:pt x="3908" y="345"/>
                  </a:lnTo>
                  <a:lnTo>
                    <a:pt x="3783" y="251"/>
                  </a:lnTo>
                  <a:lnTo>
                    <a:pt x="3658" y="220"/>
                  </a:lnTo>
                  <a:lnTo>
                    <a:pt x="3533" y="188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2565377" y="1862972"/>
              <a:ext cx="244845" cy="142867"/>
            </a:xfrm>
            <a:custGeom>
              <a:avLst/>
              <a:gdLst/>
              <a:ahLst/>
              <a:cxnLst/>
              <a:rect l="l" t="t" r="r" b="b"/>
              <a:pathLst>
                <a:path w="4127" h="2408" extrusionOk="0">
                  <a:moveTo>
                    <a:pt x="3408" y="1"/>
                  </a:moveTo>
                  <a:lnTo>
                    <a:pt x="626" y="188"/>
                  </a:lnTo>
                  <a:lnTo>
                    <a:pt x="501" y="220"/>
                  </a:lnTo>
                  <a:lnTo>
                    <a:pt x="376" y="251"/>
                  </a:lnTo>
                  <a:lnTo>
                    <a:pt x="251" y="345"/>
                  </a:lnTo>
                  <a:lnTo>
                    <a:pt x="157" y="407"/>
                  </a:lnTo>
                  <a:lnTo>
                    <a:pt x="63" y="532"/>
                  </a:lnTo>
                  <a:lnTo>
                    <a:pt x="32" y="657"/>
                  </a:lnTo>
                  <a:lnTo>
                    <a:pt x="1" y="782"/>
                  </a:lnTo>
                  <a:lnTo>
                    <a:pt x="1" y="939"/>
                  </a:lnTo>
                  <a:lnTo>
                    <a:pt x="32" y="1564"/>
                  </a:lnTo>
                  <a:lnTo>
                    <a:pt x="63" y="1689"/>
                  </a:lnTo>
                  <a:lnTo>
                    <a:pt x="95" y="1814"/>
                  </a:lnTo>
                  <a:lnTo>
                    <a:pt x="157" y="1908"/>
                  </a:lnTo>
                  <a:lnTo>
                    <a:pt x="251" y="2001"/>
                  </a:lnTo>
                  <a:lnTo>
                    <a:pt x="345" y="2095"/>
                  </a:lnTo>
                  <a:lnTo>
                    <a:pt x="438" y="2158"/>
                  </a:lnTo>
                  <a:lnTo>
                    <a:pt x="563" y="2189"/>
                  </a:lnTo>
                  <a:lnTo>
                    <a:pt x="688" y="2220"/>
                  </a:lnTo>
                  <a:lnTo>
                    <a:pt x="4127" y="2408"/>
                  </a:lnTo>
                  <a:lnTo>
                    <a:pt x="4127" y="688"/>
                  </a:lnTo>
                  <a:lnTo>
                    <a:pt x="4127" y="563"/>
                  </a:lnTo>
                  <a:lnTo>
                    <a:pt x="4095" y="407"/>
                  </a:lnTo>
                  <a:lnTo>
                    <a:pt x="4002" y="313"/>
                  </a:lnTo>
                  <a:lnTo>
                    <a:pt x="3908" y="188"/>
                  </a:lnTo>
                  <a:lnTo>
                    <a:pt x="3814" y="126"/>
                  </a:lnTo>
                  <a:lnTo>
                    <a:pt x="3689" y="63"/>
                  </a:lnTo>
                  <a:lnTo>
                    <a:pt x="3564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2787928" y="1506925"/>
              <a:ext cx="1674637" cy="504483"/>
            </a:xfrm>
            <a:custGeom>
              <a:avLst/>
              <a:gdLst/>
              <a:ahLst/>
              <a:cxnLst/>
              <a:rect l="l" t="t" r="r" b="b"/>
              <a:pathLst>
                <a:path w="28227" h="8503" extrusionOk="0">
                  <a:moveTo>
                    <a:pt x="6752" y="0"/>
                  </a:moveTo>
                  <a:lnTo>
                    <a:pt x="6346" y="63"/>
                  </a:lnTo>
                  <a:lnTo>
                    <a:pt x="5940" y="125"/>
                  </a:lnTo>
                  <a:lnTo>
                    <a:pt x="5533" y="250"/>
                  </a:lnTo>
                  <a:lnTo>
                    <a:pt x="5127" y="407"/>
                  </a:lnTo>
                  <a:lnTo>
                    <a:pt x="4752" y="594"/>
                  </a:lnTo>
                  <a:lnTo>
                    <a:pt x="4408" y="782"/>
                  </a:lnTo>
                  <a:lnTo>
                    <a:pt x="4033" y="1032"/>
                  </a:lnTo>
                  <a:lnTo>
                    <a:pt x="3720" y="1313"/>
                  </a:lnTo>
                  <a:lnTo>
                    <a:pt x="3376" y="1595"/>
                  </a:lnTo>
                  <a:lnTo>
                    <a:pt x="3095" y="1907"/>
                  </a:lnTo>
                  <a:lnTo>
                    <a:pt x="2814" y="2251"/>
                  </a:lnTo>
                  <a:lnTo>
                    <a:pt x="2532" y="2626"/>
                  </a:lnTo>
                  <a:lnTo>
                    <a:pt x="2314" y="3001"/>
                  </a:lnTo>
                  <a:lnTo>
                    <a:pt x="2095" y="3439"/>
                  </a:lnTo>
                  <a:lnTo>
                    <a:pt x="1876" y="3845"/>
                  </a:lnTo>
                  <a:lnTo>
                    <a:pt x="1751" y="4189"/>
                  </a:lnTo>
                  <a:lnTo>
                    <a:pt x="1720" y="4251"/>
                  </a:lnTo>
                  <a:lnTo>
                    <a:pt x="1689" y="4345"/>
                  </a:lnTo>
                  <a:lnTo>
                    <a:pt x="1" y="8471"/>
                  </a:lnTo>
                  <a:lnTo>
                    <a:pt x="1" y="8471"/>
                  </a:lnTo>
                  <a:lnTo>
                    <a:pt x="1720" y="8440"/>
                  </a:lnTo>
                  <a:lnTo>
                    <a:pt x="3345" y="4314"/>
                  </a:lnTo>
                  <a:lnTo>
                    <a:pt x="3408" y="4251"/>
                  </a:lnTo>
                  <a:lnTo>
                    <a:pt x="3408" y="4189"/>
                  </a:lnTo>
                  <a:lnTo>
                    <a:pt x="3533" y="3970"/>
                  </a:lnTo>
                  <a:lnTo>
                    <a:pt x="3689" y="3626"/>
                  </a:lnTo>
                  <a:lnTo>
                    <a:pt x="3877" y="3282"/>
                  </a:lnTo>
                  <a:lnTo>
                    <a:pt x="4095" y="2970"/>
                  </a:lnTo>
                  <a:lnTo>
                    <a:pt x="4314" y="2657"/>
                  </a:lnTo>
                  <a:lnTo>
                    <a:pt x="4564" y="2376"/>
                  </a:lnTo>
                  <a:lnTo>
                    <a:pt x="4814" y="2126"/>
                  </a:lnTo>
                  <a:lnTo>
                    <a:pt x="5096" y="1907"/>
                  </a:lnTo>
                  <a:lnTo>
                    <a:pt x="5377" y="1688"/>
                  </a:lnTo>
                  <a:lnTo>
                    <a:pt x="5658" y="1501"/>
                  </a:lnTo>
                  <a:lnTo>
                    <a:pt x="5971" y="1313"/>
                  </a:lnTo>
                  <a:lnTo>
                    <a:pt x="6315" y="1188"/>
                  </a:lnTo>
                  <a:lnTo>
                    <a:pt x="6627" y="1063"/>
                  </a:lnTo>
                  <a:lnTo>
                    <a:pt x="6971" y="969"/>
                  </a:lnTo>
                  <a:lnTo>
                    <a:pt x="7315" y="907"/>
                  </a:lnTo>
                  <a:lnTo>
                    <a:pt x="7690" y="844"/>
                  </a:lnTo>
                  <a:lnTo>
                    <a:pt x="20631" y="844"/>
                  </a:lnTo>
                  <a:lnTo>
                    <a:pt x="21006" y="907"/>
                  </a:lnTo>
                  <a:lnTo>
                    <a:pt x="21349" y="969"/>
                  </a:lnTo>
                  <a:lnTo>
                    <a:pt x="21693" y="1063"/>
                  </a:lnTo>
                  <a:lnTo>
                    <a:pt x="22006" y="1188"/>
                  </a:lnTo>
                  <a:lnTo>
                    <a:pt x="22350" y="1313"/>
                  </a:lnTo>
                  <a:lnTo>
                    <a:pt x="22662" y="1501"/>
                  </a:lnTo>
                  <a:lnTo>
                    <a:pt x="22944" y="1688"/>
                  </a:lnTo>
                  <a:lnTo>
                    <a:pt x="23225" y="1907"/>
                  </a:lnTo>
                  <a:lnTo>
                    <a:pt x="23506" y="2126"/>
                  </a:lnTo>
                  <a:lnTo>
                    <a:pt x="23756" y="2376"/>
                  </a:lnTo>
                  <a:lnTo>
                    <a:pt x="24006" y="2657"/>
                  </a:lnTo>
                  <a:lnTo>
                    <a:pt x="24225" y="2970"/>
                  </a:lnTo>
                  <a:lnTo>
                    <a:pt x="24444" y="3282"/>
                  </a:lnTo>
                  <a:lnTo>
                    <a:pt x="24631" y="3626"/>
                  </a:lnTo>
                  <a:lnTo>
                    <a:pt x="24788" y="3970"/>
                  </a:lnTo>
                  <a:lnTo>
                    <a:pt x="26757" y="8502"/>
                  </a:lnTo>
                  <a:lnTo>
                    <a:pt x="28226" y="8502"/>
                  </a:lnTo>
                  <a:lnTo>
                    <a:pt x="26319" y="3876"/>
                  </a:lnTo>
                  <a:lnTo>
                    <a:pt x="26132" y="3439"/>
                  </a:lnTo>
                  <a:lnTo>
                    <a:pt x="25913" y="3001"/>
                  </a:lnTo>
                  <a:lnTo>
                    <a:pt x="25663" y="2626"/>
                  </a:lnTo>
                  <a:lnTo>
                    <a:pt x="25413" y="2251"/>
                  </a:lnTo>
                  <a:lnTo>
                    <a:pt x="25132" y="1907"/>
                  </a:lnTo>
                  <a:lnTo>
                    <a:pt x="24819" y="1595"/>
                  </a:lnTo>
                  <a:lnTo>
                    <a:pt x="24506" y="1313"/>
                  </a:lnTo>
                  <a:lnTo>
                    <a:pt x="24163" y="1032"/>
                  </a:lnTo>
                  <a:lnTo>
                    <a:pt x="23819" y="782"/>
                  </a:lnTo>
                  <a:lnTo>
                    <a:pt x="23444" y="594"/>
                  </a:lnTo>
                  <a:lnTo>
                    <a:pt x="23069" y="407"/>
                  </a:lnTo>
                  <a:lnTo>
                    <a:pt x="22693" y="250"/>
                  </a:lnTo>
                  <a:lnTo>
                    <a:pt x="22287" y="125"/>
                  </a:lnTo>
                  <a:lnTo>
                    <a:pt x="21881" y="63"/>
                  </a:lnTo>
                  <a:lnTo>
                    <a:pt x="21474" y="0"/>
                  </a:lnTo>
                  <a:close/>
                </a:path>
              </a:pathLst>
            </a:custGeom>
            <a:solidFill>
              <a:srgbClr val="72B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2787928" y="1506925"/>
              <a:ext cx="1674637" cy="504483"/>
            </a:xfrm>
            <a:custGeom>
              <a:avLst/>
              <a:gdLst/>
              <a:ahLst/>
              <a:cxnLst/>
              <a:rect l="l" t="t" r="r" b="b"/>
              <a:pathLst>
                <a:path w="28227" h="8503" fill="none" extrusionOk="0">
                  <a:moveTo>
                    <a:pt x="3345" y="4314"/>
                  </a:moveTo>
                  <a:lnTo>
                    <a:pt x="3345" y="4314"/>
                  </a:lnTo>
                  <a:lnTo>
                    <a:pt x="3408" y="4251"/>
                  </a:lnTo>
                  <a:lnTo>
                    <a:pt x="3408" y="4189"/>
                  </a:lnTo>
                  <a:lnTo>
                    <a:pt x="3533" y="3970"/>
                  </a:lnTo>
                  <a:lnTo>
                    <a:pt x="3533" y="3970"/>
                  </a:lnTo>
                  <a:lnTo>
                    <a:pt x="3689" y="3626"/>
                  </a:lnTo>
                  <a:lnTo>
                    <a:pt x="3877" y="3282"/>
                  </a:lnTo>
                  <a:lnTo>
                    <a:pt x="4095" y="2970"/>
                  </a:lnTo>
                  <a:lnTo>
                    <a:pt x="4314" y="2657"/>
                  </a:lnTo>
                  <a:lnTo>
                    <a:pt x="4564" y="2376"/>
                  </a:lnTo>
                  <a:lnTo>
                    <a:pt x="4814" y="2126"/>
                  </a:lnTo>
                  <a:lnTo>
                    <a:pt x="5096" y="1907"/>
                  </a:lnTo>
                  <a:lnTo>
                    <a:pt x="5377" y="1688"/>
                  </a:lnTo>
                  <a:lnTo>
                    <a:pt x="5658" y="1501"/>
                  </a:lnTo>
                  <a:lnTo>
                    <a:pt x="5971" y="1313"/>
                  </a:lnTo>
                  <a:lnTo>
                    <a:pt x="6315" y="1188"/>
                  </a:lnTo>
                  <a:lnTo>
                    <a:pt x="6627" y="1063"/>
                  </a:lnTo>
                  <a:lnTo>
                    <a:pt x="6971" y="969"/>
                  </a:lnTo>
                  <a:lnTo>
                    <a:pt x="7315" y="907"/>
                  </a:lnTo>
                  <a:lnTo>
                    <a:pt x="7690" y="844"/>
                  </a:lnTo>
                  <a:lnTo>
                    <a:pt x="8034" y="844"/>
                  </a:lnTo>
                  <a:lnTo>
                    <a:pt x="20287" y="844"/>
                  </a:lnTo>
                  <a:lnTo>
                    <a:pt x="20287" y="844"/>
                  </a:lnTo>
                  <a:lnTo>
                    <a:pt x="20631" y="844"/>
                  </a:lnTo>
                  <a:lnTo>
                    <a:pt x="21006" y="907"/>
                  </a:lnTo>
                  <a:lnTo>
                    <a:pt x="21349" y="969"/>
                  </a:lnTo>
                  <a:lnTo>
                    <a:pt x="21693" y="1063"/>
                  </a:lnTo>
                  <a:lnTo>
                    <a:pt x="22006" y="1188"/>
                  </a:lnTo>
                  <a:lnTo>
                    <a:pt x="22350" y="1313"/>
                  </a:lnTo>
                  <a:lnTo>
                    <a:pt x="22662" y="1501"/>
                  </a:lnTo>
                  <a:lnTo>
                    <a:pt x="22944" y="1688"/>
                  </a:lnTo>
                  <a:lnTo>
                    <a:pt x="23225" y="1907"/>
                  </a:lnTo>
                  <a:lnTo>
                    <a:pt x="23506" y="2126"/>
                  </a:lnTo>
                  <a:lnTo>
                    <a:pt x="23756" y="2376"/>
                  </a:lnTo>
                  <a:lnTo>
                    <a:pt x="24006" y="2657"/>
                  </a:lnTo>
                  <a:lnTo>
                    <a:pt x="24225" y="2970"/>
                  </a:lnTo>
                  <a:lnTo>
                    <a:pt x="24444" y="3282"/>
                  </a:lnTo>
                  <a:lnTo>
                    <a:pt x="24631" y="3626"/>
                  </a:lnTo>
                  <a:lnTo>
                    <a:pt x="24788" y="3970"/>
                  </a:lnTo>
                  <a:lnTo>
                    <a:pt x="26757" y="8502"/>
                  </a:lnTo>
                  <a:lnTo>
                    <a:pt x="26757" y="8502"/>
                  </a:lnTo>
                  <a:lnTo>
                    <a:pt x="27507" y="8502"/>
                  </a:lnTo>
                  <a:lnTo>
                    <a:pt x="27507" y="8502"/>
                  </a:lnTo>
                  <a:lnTo>
                    <a:pt x="28226" y="8502"/>
                  </a:lnTo>
                  <a:lnTo>
                    <a:pt x="26319" y="3876"/>
                  </a:lnTo>
                  <a:lnTo>
                    <a:pt x="26319" y="3876"/>
                  </a:lnTo>
                  <a:lnTo>
                    <a:pt x="26132" y="3439"/>
                  </a:lnTo>
                  <a:lnTo>
                    <a:pt x="25913" y="3001"/>
                  </a:lnTo>
                  <a:lnTo>
                    <a:pt x="25663" y="2626"/>
                  </a:lnTo>
                  <a:lnTo>
                    <a:pt x="25413" y="2251"/>
                  </a:lnTo>
                  <a:lnTo>
                    <a:pt x="25132" y="1907"/>
                  </a:lnTo>
                  <a:lnTo>
                    <a:pt x="24819" y="1595"/>
                  </a:lnTo>
                  <a:lnTo>
                    <a:pt x="24506" y="1313"/>
                  </a:lnTo>
                  <a:lnTo>
                    <a:pt x="24163" y="1032"/>
                  </a:lnTo>
                  <a:lnTo>
                    <a:pt x="23819" y="782"/>
                  </a:lnTo>
                  <a:lnTo>
                    <a:pt x="23444" y="594"/>
                  </a:lnTo>
                  <a:lnTo>
                    <a:pt x="23069" y="407"/>
                  </a:lnTo>
                  <a:lnTo>
                    <a:pt x="22693" y="250"/>
                  </a:lnTo>
                  <a:lnTo>
                    <a:pt x="22287" y="125"/>
                  </a:lnTo>
                  <a:lnTo>
                    <a:pt x="21881" y="63"/>
                  </a:lnTo>
                  <a:lnTo>
                    <a:pt x="21474" y="0"/>
                  </a:lnTo>
                  <a:lnTo>
                    <a:pt x="21037" y="0"/>
                  </a:lnTo>
                  <a:lnTo>
                    <a:pt x="7159" y="0"/>
                  </a:lnTo>
                  <a:lnTo>
                    <a:pt x="7159" y="0"/>
                  </a:lnTo>
                  <a:lnTo>
                    <a:pt x="6752" y="0"/>
                  </a:lnTo>
                  <a:lnTo>
                    <a:pt x="6346" y="63"/>
                  </a:lnTo>
                  <a:lnTo>
                    <a:pt x="5940" y="125"/>
                  </a:lnTo>
                  <a:lnTo>
                    <a:pt x="5533" y="250"/>
                  </a:lnTo>
                  <a:lnTo>
                    <a:pt x="5127" y="407"/>
                  </a:lnTo>
                  <a:lnTo>
                    <a:pt x="4752" y="594"/>
                  </a:lnTo>
                  <a:lnTo>
                    <a:pt x="4408" y="782"/>
                  </a:lnTo>
                  <a:lnTo>
                    <a:pt x="4033" y="1032"/>
                  </a:lnTo>
                  <a:lnTo>
                    <a:pt x="3720" y="1313"/>
                  </a:lnTo>
                  <a:lnTo>
                    <a:pt x="3376" y="1595"/>
                  </a:lnTo>
                  <a:lnTo>
                    <a:pt x="3095" y="1907"/>
                  </a:lnTo>
                  <a:lnTo>
                    <a:pt x="2814" y="2251"/>
                  </a:lnTo>
                  <a:lnTo>
                    <a:pt x="2532" y="2626"/>
                  </a:lnTo>
                  <a:lnTo>
                    <a:pt x="2314" y="3001"/>
                  </a:lnTo>
                  <a:lnTo>
                    <a:pt x="2095" y="3439"/>
                  </a:lnTo>
                  <a:lnTo>
                    <a:pt x="1876" y="3845"/>
                  </a:lnTo>
                  <a:lnTo>
                    <a:pt x="1751" y="4189"/>
                  </a:lnTo>
                  <a:lnTo>
                    <a:pt x="1751" y="4189"/>
                  </a:lnTo>
                  <a:lnTo>
                    <a:pt x="1720" y="4251"/>
                  </a:lnTo>
                  <a:lnTo>
                    <a:pt x="1689" y="4345"/>
                  </a:lnTo>
                  <a:lnTo>
                    <a:pt x="1" y="8471"/>
                  </a:lnTo>
                  <a:lnTo>
                    <a:pt x="1" y="8471"/>
                  </a:lnTo>
                  <a:lnTo>
                    <a:pt x="1720" y="8440"/>
                  </a:lnTo>
                  <a:lnTo>
                    <a:pt x="3345" y="43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5868340" y="1471682"/>
              <a:ext cx="628694" cy="1324186"/>
            </a:xfrm>
            <a:custGeom>
              <a:avLst/>
              <a:gdLst/>
              <a:ahLst/>
              <a:cxnLst/>
              <a:rect l="l" t="t" r="r" b="b"/>
              <a:pathLst>
                <a:path w="10597" h="22319" extrusionOk="0">
                  <a:moveTo>
                    <a:pt x="2532" y="0"/>
                  </a:moveTo>
                  <a:lnTo>
                    <a:pt x="2251" y="32"/>
                  </a:lnTo>
                  <a:lnTo>
                    <a:pt x="2001" y="63"/>
                  </a:lnTo>
                  <a:lnTo>
                    <a:pt x="1782" y="126"/>
                  </a:lnTo>
                  <a:lnTo>
                    <a:pt x="1532" y="188"/>
                  </a:lnTo>
                  <a:lnTo>
                    <a:pt x="1313" y="313"/>
                  </a:lnTo>
                  <a:lnTo>
                    <a:pt x="1125" y="438"/>
                  </a:lnTo>
                  <a:lnTo>
                    <a:pt x="907" y="594"/>
                  </a:lnTo>
                  <a:lnTo>
                    <a:pt x="750" y="751"/>
                  </a:lnTo>
                  <a:lnTo>
                    <a:pt x="563" y="907"/>
                  </a:lnTo>
                  <a:lnTo>
                    <a:pt x="438" y="1126"/>
                  </a:lnTo>
                  <a:lnTo>
                    <a:pt x="313" y="1313"/>
                  </a:lnTo>
                  <a:lnTo>
                    <a:pt x="188" y="1532"/>
                  </a:lnTo>
                  <a:lnTo>
                    <a:pt x="125" y="1782"/>
                  </a:lnTo>
                  <a:lnTo>
                    <a:pt x="63" y="2032"/>
                  </a:lnTo>
                  <a:lnTo>
                    <a:pt x="0" y="2282"/>
                  </a:lnTo>
                  <a:lnTo>
                    <a:pt x="0" y="2532"/>
                  </a:lnTo>
                  <a:lnTo>
                    <a:pt x="0" y="22318"/>
                  </a:lnTo>
                  <a:lnTo>
                    <a:pt x="10596" y="22318"/>
                  </a:lnTo>
                  <a:lnTo>
                    <a:pt x="10596" y="2532"/>
                  </a:lnTo>
                  <a:lnTo>
                    <a:pt x="10596" y="2282"/>
                  </a:lnTo>
                  <a:lnTo>
                    <a:pt x="10534" y="2032"/>
                  </a:lnTo>
                  <a:lnTo>
                    <a:pt x="10471" y="1782"/>
                  </a:lnTo>
                  <a:lnTo>
                    <a:pt x="10409" y="1532"/>
                  </a:lnTo>
                  <a:lnTo>
                    <a:pt x="10284" y="1313"/>
                  </a:lnTo>
                  <a:lnTo>
                    <a:pt x="10159" y="1126"/>
                  </a:lnTo>
                  <a:lnTo>
                    <a:pt x="10034" y="907"/>
                  </a:lnTo>
                  <a:lnTo>
                    <a:pt x="9846" y="751"/>
                  </a:lnTo>
                  <a:lnTo>
                    <a:pt x="9690" y="594"/>
                  </a:lnTo>
                  <a:lnTo>
                    <a:pt x="9502" y="438"/>
                  </a:lnTo>
                  <a:lnTo>
                    <a:pt x="9284" y="313"/>
                  </a:lnTo>
                  <a:lnTo>
                    <a:pt x="9065" y="188"/>
                  </a:lnTo>
                  <a:lnTo>
                    <a:pt x="8815" y="126"/>
                  </a:lnTo>
                  <a:lnTo>
                    <a:pt x="8596" y="63"/>
                  </a:lnTo>
                  <a:lnTo>
                    <a:pt x="8346" y="32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2702609" y="2619625"/>
              <a:ext cx="261575" cy="365413"/>
            </a:xfrm>
            <a:custGeom>
              <a:avLst/>
              <a:gdLst/>
              <a:ahLst/>
              <a:cxnLst/>
              <a:rect l="l" t="t" r="r" b="b"/>
              <a:pathLst>
                <a:path w="4409" h="6159" extrusionOk="0">
                  <a:moveTo>
                    <a:pt x="845" y="1"/>
                  </a:moveTo>
                  <a:lnTo>
                    <a:pt x="657" y="63"/>
                  </a:lnTo>
                  <a:lnTo>
                    <a:pt x="470" y="157"/>
                  </a:lnTo>
                  <a:lnTo>
                    <a:pt x="313" y="313"/>
                  </a:lnTo>
                  <a:lnTo>
                    <a:pt x="188" y="438"/>
                  </a:lnTo>
                  <a:lnTo>
                    <a:pt x="95" y="626"/>
                  </a:lnTo>
                  <a:lnTo>
                    <a:pt x="32" y="814"/>
                  </a:lnTo>
                  <a:lnTo>
                    <a:pt x="1" y="1032"/>
                  </a:lnTo>
                  <a:lnTo>
                    <a:pt x="1" y="5127"/>
                  </a:lnTo>
                  <a:lnTo>
                    <a:pt x="32" y="5315"/>
                  </a:lnTo>
                  <a:lnTo>
                    <a:pt x="95" y="5533"/>
                  </a:lnTo>
                  <a:lnTo>
                    <a:pt x="188" y="5690"/>
                  </a:lnTo>
                  <a:lnTo>
                    <a:pt x="313" y="5846"/>
                  </a:lnTo>
                  <a:lnTo>
                    <a:pt x="470" y="5971"/>
                  </a:lnTo>
                  <a:lnTo>
                    <a:pt x="657" y="6065"/>
                  </a:lnTo>
                  <a:lnTo>
                    <a:pt x="845" y="6127"/>
                  </a:lnTo>
                  <a:lnTo>
                    <a:pt x="1064" y="6159"/>
                  </a:lnTo>
                  <a:lnTo>
                    <a:pt x="3345" y="6159"/>
                  </a:lnTo>
                  <a:lnTo>
                    <a:pt x="3564" y="6127"/>
                  </a:lnTo>
                  <a:lnTo>
                    <a:pt x="3752" y="6065"/>
                  </a:lnTo>
                  <a:lnTo>
                    <a:pt x="3939" y="5971"/>
                  </a:lnTo>
                  <a:lnTo>
                    <a:pt x="4096" y="5846"/>
                  </a:lnTo>
                  <a:lnTo>
                    <a:pt x="4221" y="5690"/>
                  </a:lnTo>
                  <a:lnTo>
                    <a:pt x="4314" y="5533"/>
                  </a:lnTo>
                  <a:lnTo>
                    <a:pt x="4377" y="5315"/>
                  </a:lnTo>
                  <a:lnTo>
                    <a:pt x="4408" y="5127"/>
                  </a:lnTo>
                  <a:lnTo>
                    <a:pt x="4408" y="1032"/>
                  </a:lnTo>
                  <a:lnTo>
                    <a:pt x="4377" y="814"/>
                  </a:lnTo>
                  <a:lnTo>
                    <a:pt x="4314" y="626"/>
                  </a:lnTo>
                  <a:lnTo>
                    <a:pt x="4221" y="438"/>
                  </a:lnTo>
                  <a:lnTo>
                    <a:pt x="4096" y="313"/>
                  </a:lnTo>
                  <a:lnTo>
                    <a:pt x="3939" y="157"/>
                  </a:lnTo>
                  <a:lnTo>
                    <a:pt x="3752" y="63"/>
                  </a:lnTo>
                  <a:lnTo>
                    <a:pt x="3564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4277139" y="2619625"/>
              <a:ext cx="259676" cy="365413"/>
            </a:xfrm>
            <a:custGeom>
              <a:avLst/>
              <a:gdLst/>
              <a:ahLst/>
              <a:cxnLst/>
              <a:rect l="l" t="t" r="r" b="b"/>
              <a:pathLst>
                <a:path w="4377" h="6159" extrusionOk="0">
                  <a:moveTo>
                    <a:pt x="813" y="1"/>
                  </a:moveTo>
                  <a:lnTo>
                    <a:pt x="625" y="63"/>
                  </a:lnTo>
                  <a:lnTo>
                    <a:pt x="469" y="157"/>
                  </a:lnTo>
                  <a:lnTo>
                    <a:pt x="313" y="313"/>
                  </a:lnTo>
                  <a:lnTo>
                    <a:pt x="188" y="438"/>
                  </a:lnTo>
                  <a:lnTo>
                    <a:pt x="63" y="626"/>
                  </a:lnTo>
                  <a:lnTo>
                    <a:pt x="32" y="814"/>
                  </a:lnTo>
                  <a:lnTo>
                    <a:pt x="0" y="1032"/>
                  </a:lnTo>
                  <a:lnTo>
                    <a:pt x="0" y="5127"/>
                  </a:lnTo>
                  <a:lnTo>
                    <a:pt x="32" y="5315"/>
                  </a:lnTo>
                  <a:lnTo>
                    <a:pt x="63" y="5533"/>
                  </a:lnTo>
                  <a:lnTo>
                    <a:pt x="188" y="5690"/>
                  </a:lnTo>
                  <a:lnTo>
                    <a:pt x="313" y="5846"/>
                  </a:lnTo>
                  <a:lnTo>
                    <a:pt x="469" y="5971"/>
                  </a:lnTo>
                  <a:lnTo>
                    <a:pt x="625" y="6065"/>
                  </a:lnTo>
                  <a:lnTo>
                    <a:pt x="813" y="6127"/>
                  </a:lnTo>
                  <a:lnTo>
                    <a:pt x="1032" y="6159"/>
                  </a:lnTo>
                  <a:lnTo>
                    <a:pt x="3345" y="6159"/>
                  </a:lnTo>
                  <a:lnTo>
                    <a:pt x="3532" y="6127"/>
                  </a:lnTo>
                  <a:lnTo>
                    <a:pt x="3720" y="6065"/>
                  </a:lnTo>
                  <a:lnTo>
                    <a:pt x="3907" y="5971"/>
                  </a:lnTo>
                  <a:lnTo>
                    <a:pt x="4064" y="5846"/>
                  </a:lnTo>
                  <a:lnTo>
                    <a:pt x="4189" y="5690"/>
                  </a:lnTo>
                  <a:lnTo>
                    <a:pt x="4283" y="5533"/>
                  </a:lnTo>
                  <a:lnTo>
                    <a:pt x="4345" y="5315"/>
                  </a:lnTo>
                  <a:lnTo>
                    <a:pt x="4376" y="5127"/>
                  </a:lnTo>
                  <a:lnTo>
                    <a:pt x="4376" y="1032"/>
                  </a:lnTo>
                  <a:lnTo>
                    <a:pt x="4345" y="814"/>
                  </a:lnTo>
                  <a:lnTo>
                    <a:pt x="4283" y="626"/>
                  </a:lnTo>
                  <a:lnTo>
                    <a:pt x="4189" y="438"/>
                  </a:lnTo>
                  <a:lnTo>
                    <a:pt x="4064" y="313"/>
                  </a:lnTo>
                  <a:lnTo>
                    <a:pt x="3907" y="157"/>
                  </a:lnTo>
                  <a:lnTo>
                    <a:pt x="3720" y="6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868340" y="1553262"/>
              <a:ext cx="628694" cy="1324186"/>
            </a:xfrm>
            <a:custGeom>
              <a:avLst/>
              <a:gdLst/>
              <a:ahLst/>
              <a:cxnLst/>
              <a:rect l="l" t="t" r="r" b="b"/>
              <a:pathLst>
                <a:path w="10597" h="22319" extrusionOk="0">
                  <a:moveTo>
                    <a:pt x="2438" y="1"/>
                  </a:moveTo>
                  <a:lnTo>
                    <a:pt x="2188" y="32"/>
                  </a:lnTo>
                  <a:lnTo>
                    <a:pt x="1938" y="63"/>
                  </a:lnTo>
                  <a:lnTo>
                    <a:pt x="1719" y="126"/>
                  </a:lnTo>
                  <a:lnTo>
                    <a:pt x="1500" y="188"/>
                  </a:lnTo>
                  <a:lnTo>
                    <a:pt x="1282" y="313"/>
                  </a:lnTo>
                  <a:lnTo>
                    <a:pt x="1063" y="407"/>
                  </a:lnTo>
                  <a:lnTo>
                    <a:pt x="875" y="563"/>
                  </a:lnTo>
                  <a:lnTo>
                    <a:pt x="719" y="720"/>
                  </a:lnTo>
                  <a:lnTo>
                    <a:pt x="563" y="876"/>
                  </a:lnTo>
                  <a:lnTo>
                    <a:pt x="406" y="1064"/>
                  </a:lnTo>
                  <a:lnTo>
                    <a:pt x="281" y="1282"/>
                  </a:lnTo>
                  <a:lnTo>
                    <a:pt x="188" y="1501"/>
                  </a:lnTo>
                  <a:lnTo>
                    <a:pt x="125" y="1720"/>
                  </a:lnTo>
                  <a:lnTo>
                    <a:pt x="63" y="1939"/>
                  </a:lnTo>
                  <a:lnTo>
                    <a:pt x="0" y="2189"/>
                  </a:lnTo>
                  <a:lnTo>
                    <a:pt x="0" y="2439"/>
                  </a:lnTo>
                  <a:lnTo>
                    <a:pt x="0" y="22319"/>
                  </a:lnTo>
                  <a:lnTo>
                    <a:pt x="10596" y="22319"/>
                  </a:lnTo>
                  <a:lnTo>
                    <a:pt x="10596" y="2439"/>
                  </a:lnTo>
                  <a:lnTo>
                    <a:pt x="10596" y="2189"/>
                  </a:lnTo>
                  <a:lnTo>
                    <a:pt x="10534" y="1939"/>
                  </a:lnTo>
                  <a:lnTo>
                    <a:pt x="10503" y="1720"/>
                  </a:lnTo>
                  <a:lnTo>
                    <a:pt x="10409" y="1501"/>
                  </a:lnTo>
                  <a:lnTo>
                    <a:pt x="10315" y="1282"/>
                  </a:lnTo>
                  <a:lnTo>
                    <a:pt x="10190" y="1064"/>
                  </a:lnTo>
                  <a:lnTo>
                    <a:pt x="10034" y="876"/>
                  </a:lnTo>
                  <a:lnTo>
                    <a:pt x="9877" y="720"/>
                  </a:lnTo>
                  <a:lnTo>
                    <a:pt x="9721" y="563"/>
                  </a:lnTo>
                  <a:lnTo>
                    <a:pt x="9534" y="407"/>
                  </a:lnTo>
                  <a:lnTo>
                    <a:pt x="9315" y="313"/>
                  </a:lnTo>
                  <a:lnTo>
                    <a:pt x="9127" y="188"/>
                  </a:lnTo>
                  <a:lnTo>
                    <a:pt x="8877" y="126"/>
                  </a:lnTo>
                  <a:lnTo>
                    <a:pt x="8658" y="63"/>
                  </a:lnTo>
                  <a:lnTo>
                    <a:pt x="8408" y="32"/>
                  </a:lnTo>
                  <a:lnTo>
                    <a:pt x="81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2621029" y="2300659"/>
              <a:ext cx="1991684" cy="552718"/>
            </a:xfrm>
            <a:custGeom>
              <a:avLst/>
              <a:gdLst/>
              <a:ahLst/>
              <a:cxnLst/>
              <a:rect l="l" t="t" r="r" b="b"/>
              <a:pathLst>
                <a:path w="33571" h="9316" extrusionOk="0">
                  <a:moveTo>
                    <a:pt x="33196" y="1"/>
                  </a:moveTo>
                  <a:lnTo>
                    <a:pt x="33227" y="344"/>
                  </a:lnTo>
                  <a:lnTo>
                    <a:pt x="33196" y="532"/>
                  </a:lnTo>
                  <a:lnTo>
                    <a:pt x="33133" y="751"/>
                  </a:lnTo>
                  <a:lnTo>
                    <a:pt x="33008" y="1126"/>
                  </a:lnTo>
                  <a:lnTo>
                    <a:pt x="32821" y="1470"/>
                  </a:lnTo>
                  <a:lnTo>
                    <a:pt x="32571" y="1782"/>
                  </a:lnTo>
                  <a:lnTo>
                    <a:pt x="32321" y="2032"/>
                  </a:lnTo>
                  <a:lnTo>
                    <a:pt x="32039" y="2251"/>
                  </a:lnTo>
                  <a:lnTo>
                    <a:pt x="31758" y="2439"/>
                  </a:lnTo>
                  <a:lnTo>
                    <a:pt x="31508" y="2564"/>
                  </a:lnTo>
                  <a:lnTo>
                    <a:pt x="31133" y="2720"/>
                  </a:lnTo>
                  <a:lnTo>
                    <a:pt x="30726" y="2814"/>
                  </a:lnTo>
                  <a:lnTo>
                    <a:pt x="30289" y="2908"/>
                  </a:lnTo>
                  <a:lnTo>
                    <a:pt x="29851" y="2970"/>
                  </a:lnTo>
                  <a:lnTo>
                    <a:pt x="28257" y="3095"/>
                  </a:lnTo>
                  <a:lnTo>
                    <a:pt x="26663" y="3220"/>
                  </a:lnTo>
                  <a:lnTo>
                    <a:pt x="23475" y="3376"/>
                  </a:lnTo>
                  <a:lnTo>
                    <a:pt x="20287" y="3470"/>
                  </a:lnTo>
                  <a:lnTo>
                    <a:pt x="17067" y="3501"/>
                  </a:lnTo>
                  <a:lnTo>
                    <a:pt x="13816" y="3470"/>
                  </a:lnTo>
                  <a:lnTo>
                    <a:pt x="10534" y="3376"/>
                  </a:lnTo>
                  <a:lnTo>
                    <a:pt x="7252" y="3189"/>
                  </a:lnTo>
                  <a:lnTo>
                    <a:pt x="3970" y="2970"/>
                  </a:lnTo>
                  <a:lnTo>
                    <a:pt x="3501" y="2908"/>
                  </a:lnTo>
                  <a:lnTo>
                    <a:pt x="3064" y="2814"/>
                  </a:lnTo>
                  <a:lnTo>
                    <a:pt x="2657" y="2720"/>
                  </a:lnTo>
                  <a:lnTo>
                    <a:pt x="2314" y="2564"/>
                  </a:lnTo>
                  <a:lnTo>
                    <a:pt x="1845" y="2345"/>
                  </a:lnTo>
                  <a:lnTo>
                    <a:pt x="1595" y="2220"/>
                  </a:lnTo>
                  <a:lnTo>
                    <a:pt x="1376" y="2064"/>
                  </a:lnTo>
                  <a:lnTo>
                    <a:pt x="1157" y="1845"/>
                  </a:lnTo>
                  <a:lnTo>
                    <a:pt x="969" y="1595"/>
                  </a:lnTo>
                  <a:lnTo>
                    <a:pt x="813" y="1282"/>
                  </a:lnTo>
                  <a:lnTo>
                    <a:pt x="688" y="876"/>
                  </a:lnTo>
                  <a:lnTo>
                    <a:pt x="532" y="63"/>
                  </a:lnTo>
                  <a:lnTo>
                    <a:pt x="282" y="157"/>
                  </a:lnTo>
                  <a:lnTo>
                    <a:pt x="188" y="219"/>
                  </a:lnTo>
                  <a:lnTo>
                    <a:pt x="126" y="282"/>
                  </a:lnTo>
                  <a:lnTo>
                    <a:pt x="63" y="376"/>
                  </a:lnTo>
                  <a:lnTo>
                    <a:pt x="32" y="469"/>
                  </a:lnTo>
                  <a:lnTo>
                    <a:pt x="0" y="688"/>
                  </a:lnTo>
                  <a:lnTo>
                    <a:pt x="0" y="845"/>
                  </a:lnTo>
                  <a:lnTo>
                    <a:pt x="0" y="1907"/>
                  </a:lnTo>
                  <a:lnTo>
                    <a:pt x="0" y="5908"/>
                  </a:lnTo>
                  <a:lnTo>
                    <a:pt x="32" y="6221"/>
                  </a:lnTo>
                  <a:lnTo>
                    <a:pt x="63" y="6533"/>
                  </a:lnTo>
                  <a:lnTo>
                    <a:pt x="157" y="6846"/>
                  </a:lnTo>
                  <a:lnTo>
                    <a:pt x="251" y="7127"/>
                  </a:lnTo>
                  <a:lnTo>
                    <a:pt x="407" y="7377"/>
                  </a:lnTo>
                  <a:lnTo>
                    <a:pt x="563" y="7627"/>
                  </a:lnTo>
                  <a:lnTo>
                    <a:pt x="751" y="7877"/>
                  </a:lnTo>
                  <a:lnTo>
                    <a:pt x="938" y="8096"/>
                  </a:lnTo>
                  <a:lnTo>
                    <a:pt x="1157" y="8284"/>
                  </a:lnTo>
                  <a:lnTo>
                    <a:pt x="1407" y="8471"/>
                  </a:lnTo>
                  <a:lnTo>
                    <a:pt x="1657" y="8628"/>
                  </a:lnTo>
                  <a:lnTo>
                    <a:pt x="1938" y="8753"/>
                  </a:lnTo>
                  <a:lnTo>
                    <a:pt x="2220" y="8878"/>
                  </a:lnTo>
                  <a:lnTo>
                    <a:pt x="2532" y="8940"/>
                  </a:lnTo>
                  <a:lnTo>
                    <a:pt x="2845" y="8971"/>
                  </a:lnTo>
                  <a:lnTo>
                    <a:pt x="3157" y="9003"/>
                  </a:lnTo>
                  <a:lnTo>
                    <a:pt x="6565" y="9159"/>
                  </a:lnTo>
                  <a:lnTo>
                    <a:pt x="10003" y="9253"/>
                  </a:lnTo>
                  <a:lnTo>
                    <a:pt x="13410" y="9315"/>
                  </a:lnTo>
                  <a:lnTo>
                    <a:pt x="20255" y="9315"/>
                  </a:lnTo>
                  <a:lnTo>
                    <a:pt x="23694" y="9253"/>
                  </a:lnTo>
                  <a:lnTo>
                    <a:pt x="27132" y="9159"/>
                  </a:lnTo>
                  <a:lnTo>
                    <a:pt x="30539" y="9003"/>
                  </a:lnTo>
                  <a:lnTo>
                    <a:pt x="30852" y="8971"/>
                  </a:lnTo>
                  <a:lnTo>
                    <a:pt x="31164" y="8940"/>
                  </a:lnTo>
                  <a:lnTo>
                    <a:pt x="31445" y="8878"/>
                  </a:lnTo>
                  <a:lnTo>
                    <a:pt x="31727" y="8753"/>
                  </a:lnTo>
                  <a:lnTo>
                    <a:pt x="32008" y="8628"/>
                  </a:lnTo>
                  <a:lnTo>
                    <a:pt x="32258" y="8471"/>
                  </a:lnTo>
                  <a:lnTo>
                    <a:pt x="32477" y="8284"/>
                  </a:lnTo>
                  <a:lnTo>
                    <a:pt x="32696" y="8096"/>
                  </a:lnTo>
                  <a:lnTo>
                    <a:pt x="32883" y="7877"/>
                  </a:lnTo>
                  <a:lnTo>
                    <a:pt x="33071" y="7627"/>
                  </a:lnTo>
                  <a:lnTo>
                    <a:pt x="33227" y="7377"/>
                  </a:lnTo>
                  <a:lnTo>
                    <a:pt x="33352" y="7127"/>
                  </a:lnTo>
                  <a:lnTo>
                    <a:pt x="33446" y="6846"/>
                  </a:lnTo>
                  <a:lnTo>
                    <a:pt x="33508" y="6533"/>
                  </a:lnTo>
                  <a:lnTo>
                    <a:pt x="33571" y="6221"/>
                  </a:lnTo>
                  <a:lnTo>
                    <a:pt x="33571" y="5908"/>
                  </a:lnTo>
                  <a:lnTo>
                    <a:pt x="33571" y="1907"/>
                  </a:lnTo>
                  <a:lnTo>
                    <a:pt x="33571" y="845"/>
                  </a:lnTo>
                  <a:lnTo>
                    <a:pt x="33571" y="688"/>
                  </a:lnTo>
                  <a:lnTo>
                    <a:pt x="33571" y="532"/>
                  </a:lnTo>
                  <a:lnTo>
                    <a:pt x="33540" y="407"/>
                  </a:lnTo>
                  <a:lnTo>
                    <a:pt x="33508" y="282"/>
                  </a:lnTo>
                  <a:lnTo>
                    <a:pt x="33446" y="219"/>
                  </a:lnTo>
                  <a:lnTo>
                    <a:pt x="33321" y="94"/>
                  </a:lnTo>
                  <a:lnTo>
                    <a:pt x="33196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2693354" y="2187515"/>
              <a:ext cx="387646" cy="263425"/>
            </a:xfrm>
            <a:custGeom>
              <a:avLst/>
              <a:gdLst/>
              <a:ahLst/>
              <a:cxnLst/>
              <a:rect l="l" t="t" r="r" b="b"/>
              <a:pathLst>
                <a:path w="6534" h="4440" extrusionOk="0">
                  <a:moveTo>
                    <a:pt x="813" y="1"/>
                  </a:moveTo>
                  <a:lnTo>
                    <a:pt x="626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88" y="470"/>
                  </a:lnTo>
                  <a:lnTo>
                    <a:pt x="94" y="657"/>
                  </a:lnTo>
                  <a:lnTo>
                    <a:pt x="32" y="876"/>
                  </a:lnTo>
                  <a:lnTo>
                    <a:pt x="1" y="1095"/>
                  </a:lnTo>
                  <a:lnTo>
                    <a:pt x="1" y="1345"/>
                  </a:lnTo>
                  <a:lnTo>
                    <a:pt x="1" y="1626"/>
                  </a:lnTo>
                  <a:lnTo>
                    <a:pt x="63" y="2158"/>
                  </a:lnTo>
                  <a:lnTo>
                    <a:pt x="219" y="2720"/>
                  </a:lnTo>
                  <a:lnTo>
                    <a:pt x="313" y="2939"/>
                  </a:lnTo>
                  <a:lnTo>
                    <a:pt x="438" y="3127"/>
                  </a:lnTo>
                  <a:lnTo>
                    <a:pt x="563" y="3314"/>
                  </a:lnTo>
                  <a:lnTo>
                    <a:pt x="751" y="3502"/>
                  </a:lnTo>
                  <a:lnTo>
                    <a:pt x="969" y="3627"/>
                  </a:lnTo>
                  <a:lnTo>
                    <a:pt x="1220" y="3783"/>
                  </a:lnTo>
                  <a:lnTo>
                    <a:pt x="1782" y="4033"/>
                  </a:lnTo>
                  <a:lnTo>
                    <a:pt x="2095" y="4158"/>
                  </a:lnTo>
                  <a:lnTo>
                    <a:pt x="2501" y="4252"/>
                  </a:lnTo>
                  <a:lnTo>
                    <a:pt x="2939" y="4314"/>
                  </a:lnTo>
                  <a:lnTo>
                    <a:pt x="3408" y="4377"/>
                  </a:lnTo>
                  <a:lnTo>
                    <a:pt x="3876" y="4408"/>
                  </a:lnTo>
                  <a:lnTo>
                    <a:pt x="4345" y="4439"/>
                  </a:lnTo>
                  <a:lnTo>
                    <a:pt x="4783" y="4408"/>
                  </a:lnTo>
                  <a:lnTo>
                    <a:pt x="5158" y="4346"/>
                  </a:lnTo>
                  <a:lnTo>
                    <a:pt x="5408" y="4283"/>
                  </a:lnTo>
                  <a:lnTo>
                    <a:pt x="5658" y="4221"/>
                  </a:lnTo>
                  <a:lnTo>
                    <a:pt x="5877" y="4096"/>
                  </a:lnTo>
                  <a:lnTo>
                    <a:pt x="6064" y="3971"/>
                  </a:lnTo>
                  <a:lnTo>
                    <a:pt x="6221" y="3814"/>
                  </a:lnTo>
                  <a:lnTo>
                    <a:pt x="6377" y="3627"/>
                  </a:lnTo>
                  <a:lnTo>
                    <a:pt x="6471" y="3408"/>
                  </a:lnTo>
                  <a:lnTo>
                    <a:pt x="6502" y="3189"/>
                  </a:lnTo>
                  <a:lnTo>
                    <a:pt x="6533" y="2970"/>
                  </a:lnTo>
                  <a:lnTo>
                    <a:pt x="6471" y="2752"/>
                  </a:lnTo>
                  <a:lnTo>
                    <a:pt x="6408" y="2533"/>
                  </a:lnTo>
                  <a:lnTo>
                    <a:pt x="6315" y="2345"/>
                  </a:lnTo>
                  <a:lnTo>
                    <a:pt x="6189" y="2158"/>
                  </a:lnTo>
                  <a:lnTo>
                    <a:pt x="6033" y="1970"/>
                  </a:lnTo>
                  <a:lnTo>
                    <a:pt x="5846" y="1845"/>
                  </a:lnTo>
                  <a:lnTo>
                    <a:pt x="5658" y="1720"/>
                  </a:lnTo>
                  <a:lnTo>
                    <a:pt x="5127" y="1439"/>
                  </a:lnTo>
                  <a:lnTo>
                    <a:pt x="4627" y="1220"/>
                  </a:lnTo>
                  <a:lnTo>
                    <a:pt x="3658" y="782"/>
                  </a:lnTo>
                  <a:lnTo>
                    <a:pt x="2689" y="438"/>
                  </a:lnTo>
                  <a:lnTo>
                    <a:pt x="1688" y="95"/>
                  </a:lnTo>
                  <a:lnTo>
                    <a:pt x="1345" y="32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4169571" y="2187515"/>
              <a:ext cx="387646" cy="263425"/>
            </a:xfrm>
            <a:custGeom>
              <a:avLst/>
              <a:gdLst/>
              <a:ahLst/>
              <a:cxnLst/>
              <a:rect l="l" t="t" r="r" b="b"/>
              <a:pathLst>
                <a:path w="6534" h="4440" extrusionOk="0">
                  <a:moveTo>
                    <a:pt x="5470" y="1"/>
                  </a:moveTo>
                  <a:lnTo>
                    <a:pt x="5189" y="32"/>
                  </a:lnTo>
                  <a:lnTo>
                    <a:pt x="4845" y="95"/>
                  </a:lnTo>
                  <a:lnTo>
                    <a:pt x="3845" y="438"/>
                  </a:lnTo>
                  <a:lnTo>
                    <a:pt x="2876" y="782"/>
                  </a:lnTo>
                  <a:lnTo>
                    <a:pt x="1907" y="1220"/>
                  </a:lnTo>
                  <a:lnTo>
                    <a:pt x="1407" y="1439"/>
                  </a:lnTo>
                  <a:lnTo>
                    <a:pt x="876" y="1720"/>
                  </a:lnTo>
                  <a:lnTo>
                    <a:pt x="688" y="1845"/>
                  </a:lnTo>
                  <a:lnTo>
                    <a:pt x="501" y="1970"/>
                  </a:lnTo>
                  <a:lnTo>
                    <a:pt x="344" y="2158"/>
                  </a:lnTo>
                  <a:lnTo>
                    <a:pt x="219" y="2345"/>
                  </a:lnTo>
                  <a:lnTo>
                    <a:pt x="125" y="2533"/>
                  </a:lnTo>
                  <a:lnTo>
                    <a:pt x="63" y="2752"/>
                  </a:lnTo>
                  <a:lnTo>
                    <a:pt x="0" y="2970"/>
                  </a:lnTo>
                  <a:lnTo>
                    <a:pt x="32" y="3189"/>
                  </a:lnTo>
                  <a:lnTo>
                    <a:pt x="63" y="3408"/>
                  </a:lnTo>
                  <a:lnTo>
                    <a:pt x="157" y="3627"/>
                  </a:lnTo>
                  <a:lnTo>
                    <a:pt x="313" y="3814"/>
                  </a:lnTo>
                  <a:lnTo>
                    <a:pt x="469" y="3971"/>
                  </a:lnTo>
                  <a:lnTo>
                    <a:pt x="657" y="4096"/>
                  </a:lnTo>
                  <a:lnTo>
                    <a:pt x="876" y="4221"/>
                  </a:lnTo>
                  <a:lnTo>
                    <a:pt x="1126" y="4283"/>
                  </a:lnTo>
                  <a:lnTo>
                    <a:pt x="1376" y="4346"/>
                  </a:lnTo>
                  <a:lnTo>
                    <a:pt x="1751" y="4408"/>
                  </a:lnTo>
                  <a:lnTo>
                    <a:pt x="2188" y="4439"/>
                  </a:lnTo>
                  <a:lnTo>
                    <a:pt x="2657" y="4408"/>
                  </a:lnTo>
                  <a:lnTo>
                    <a:pt x="3126" y="4377"/>
                  </a:lnTo>
                  <a:lnTo>
                    <a:pt x="3595" y="4314"/>
                  </a:lnTo>
                  <a:lnTo>
                    <a:pt x="4033" y="4252"/>
                  </a:lnTo>
                  <a:lnTo>
                    <a:pt x="4439" y="4158"/>
                  </a:lnTo>
                  <a:lnTo>
                    <a:pt x="4752" y="4033"/>
                  </a:lnTo>
                  <a:lnTo>
                    <a:pt x="5314" y="3783"/>
                  </a:lnTo>
                  <a:lnTo>
                    <a:pt x="5564" y="3627"/>
                  </a:lnTo>
                  <a:lnTo>
                    <a:pt x="5783" y="3502"/>
                  </a:lnTo>
                  <a:lnTo>
                    <a:pt x="5971" y="3314"/>
                  </a:lnTo>
                  <a:lnTo>
                    <a:pt x="6096" y="3127"/>
                  </a:lnTo>
                  <a:lnTo>
                    <a:pt x="6221" y="2939"/>
                  </a:lnTo>
                  <a:lnTo>
                    <a:pt x="6314" y="2720"/>
                  </a:lnTo>
                  <a:lnTo>
                    <a:pt x="6471" y="2158"/>
                  </a:lnTo>
                  <a:lnTo>
                    <a:pt x="6533" y="1626"/>
                  </a:lnTo>
                  <a:lnTo>
                    <a:pt x="6533" y="1345"/>
                  </a:lnTo>
                  <a:lnTo>
                    <a:pt x="6533" y="1095"/>
                  </a:lnTo>
                  <a:lnTo>
                    <a:pt x="6502" y="876"/>
                  </a:lnTo>
                  <a:lnTo>
                    <a:pt x="6439" y="657"/>
                  </a:lnTo>
                  <a:lnTo>
                    <a:pt x="6346" y="470"/>
                  </a:lnTo>
                  <a:lnTo>
                    <a:pt x="6252" y="282"/>
                  </a:lnTo>
                  <a:lnTo>
                    <a:pt x="6096" y="157"/>
                  </a:lnTo>
                  <a:lnTo>
                    <a:pt x="5908" y="63"/>
                  </a:lnTo>
                  <a:lnTo>
                    <a:pt x="5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4277139" y="2621523"/>
              <a:ext cx="139123" cy="122457"/>
            </a:xfrm>
            <a:custGeom>
              <a:avLst/>
              <a:gdLst/>
              <a:ahLst/>
              <a:cxnLst/>
              <a:rect l="l" t="t" r="r" b="b"/>
              <a:pathLst>
                <a:path w="2345" h="2064" extrusionOk="0">
                  <a:moveTo>
                    <a:pt x="813" y="0"/>
                  </a:moveTo>
                  <a:lnTo>
                    <a:pt x="625" y="63"/>
                  </a:lnTo>
                  <a:lnTo>
                    <a:pt x="469" y="156"/>
                  </a:lnTo>
                  <a:lnTo>
                    <a:pt x="313" y="281"/>
                  </a:lnTo>
                  <a:lnTo>
                    <a:pt x="188" y="438"/>
                  </a:lnTo>
                  <a:lnTo>
                    <a:pt x="63" y="625"/>
                  </a:lnTo>
                  <a:lnTo>
                    <a:pt x="32" y="813"/>
                  </a:lnTo>
                  <a:lnTo>
                    <a:pt x="0" y="1032"/>
                  </a:lnTo>
                  <a:lnTo>
                    <a:pt x="32" y="1250"/>
                  </a:lnTo>
                  <a:lnTo>
                    <a:pt x="63" y="1438"/>
                  </a:lnTo>
                  <a:lnTo>
                    <a:pt x="188" y="1594"/>
                  </a:lnTo>
                  <a:lnTo>
                    <a:pt x="313" y="1751"/>
                  </a:lnTo>
                  <a:lnTo>
                    <a:pt x="469" y="1876"/>
                  </a:lnTo>
                  <a:lnTo>
                    <a:pt x="625" y="1969"/>
                  </a:lnTo>
                  <a:lnTo>
                    <a:pt x="813" y="2032"/>
                  </a:lnTo>
                  <a:lnTo>
                    <a:pt x="1032" y="2063"/>
                  </a:lnTo>
                  <a:lnTo>
                    <a:pt x="1282" y="2063"/>
                  </a:lnTo>
                  <a:lnTo>
                    <a:pt x="1501" y="2032"/>
                  </a:lnTo>
                  <a:lnTo>
                    <a:pt x="1688" y="1969"/>
                  </a:lnTo>
                  <a:lnTo>
                    <a:pt x="1876" y="1876"/>
                  </a:lnTo>
                  <a:lnTo>
                    <a:pt x="2032" y="1751"/>
                  </a:lnTo>
                  <a:lnTo>
                    <a:pt x="2157" y="1594"/>
                  </a:lnTo>
                  <a:lnTo>
                    <a:pt x="2251" y="1438"/>
                  </a:lnTo>
                  <a:lnTo>
                    <a:pt x="2313" y="1250"/>
                  </a:lnTo>
                  <a:lnTo>
                    <a:pt x="2345" y="1032"/>
                  </a:lnTo>
                  <a:lnTo>
                    <a:pt x="2313" y="813"/>
                  </a:lnTo>
                  <a:lnTo>
                    <a:pt x="2251" y="625"/>
                  </a:lnTo>
                  <a:lnTo>
                    <a:pt x="2157" y="438"/>
                  </a:lnTo>
                  <a:lnTo>
                    <a:pt x="2032" y="281"/>
                  </a:lnTo>
                  <a:lnTo>
                    <a:pt x="1876" y="156"/>
                  </a:lnTo>
                  <a:lnTo>
                    <a:pt x="1688" y="63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2826908" y="2621523"/>
              <a:ext cx="137284" cy="122457"/>
            </a:xfrm>
            <a:custGeom>
              <a:avLst/>
              <a:gdLst/>
              <a:ahLst/>
              <a:cxnLst/>
              <a:rect l="l" t="t" r="r" b="b"/>
              <a:pathLst>
                <a:path w="2314" h="2064" extrusionOk="0">
                  <a:moveTo>
                    <a:pt x="813" y="0"/>
                  </a:moveTo>
                  <a:lnTo>
                    <a:pt x="625" y="63"/>
                  </a:lnTo>
                  <a:lnTo>
                    <a:pt x="438" y="156"/>
                  </a:lnTo>
                  <a:lnTo>
                    <a:pt x="313" y="281"/>
                  </a:lnTo>
                  <a:lnTo>
                    <a:pt x="156" y="438"/>
                  </a:lnTo>
                  <a:lnTo>
                    <a:pt x="63" y="625"/>
                  </a:lnTo>
                  <a:lnTo>
                    <a:pt x="0" y="813"/>
                  </a:lnTo>
                  <a:lnTo>
                    <a:pt x="0" y="1032"/>
                  </a:lnTo>
                  <a:lnTo>
                    <a:pt x="0" y="1250"/>
                  </a:lnTo>
                  <a:lnTo>
                    <a:pt x="63" y="1438"/>
                  </a:lnTo>
                  <a:lnTo>
                    <a:pt x="156" y="1594"/>
                  </a:lnTo>
                  <a:lnTo>
                    <a:pt x="313" y="1751"/>
                  </a:lnTo>
                  <a:lnTo>
                    <a:pt x="438" y="1876"/>
                  </a:lnTo>
                  <a:lnTo>
                    <a:pt x="625" y="1969"/>
                  </a:lnTo>
                  <a:lnTo>
                    <a:pt x="813" y="2032"/>
                  </a:lnTo>
                  <a:lnTo>
                    <a:pt x="1032" y="2063"/>
                  </a:lnTo>
                  <a:lnTo>
                    <a:pt x="1282" y="2063"/>
                  </a:lnTo>
                  <a:lnTo>
                    <a:pt x="1500" y="2032"/>
                  </a:lnTo>
                  <a:lnTo>
                    <a:pt x="1688" y="1969"/>
                  </a:lnTo>
                  <a:lnTo>
                    <a:pt x="1875" y="1876"/>
                  </a:lnTo>
                  <a:lnTo>
                    <a:pt x="2032" y="1751"/>
                  </a:lnTo>
                  <a:lnTo>
                    <a:pt x="2157" y="1594"/>
                  </a:lnTo>
                  <a:lnTo>
                    <a:pt x="2251" y="1438"/>
                  </a:lnTo>
                  <a:lnTo>
                    <a:pt x="2313" y="1250"/>
                  </a:lnTo>
                  <a:lnTo>
                    <a:pt x="2313" y="1032"/>
                  </a:lnTo>
                  <a:lnTo>
                    <a:pt x="2313" y="813"/>
                  </a:lnTo>
                  <a:lnTo>
                    <a:pt x="2251" y="625"/>
                  </a:lnTo>
                  <a:lnTo>
                    <a:pt x="2157" y="438"/>
                  </a:lnTo>
                  <a:lnTo>
                    <a:pt x="2032" y="281"/>
                  </a:lnTo>
                  <a:lnTo>
                    <a:pt x="1875" y="156"/>
                  </a:lnTo>
                  <a:lnTo>
                    <a:pt x="1688" y="63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5784861" y="2851492"/>
              <a:ext cx="795582" cy="114982"/>
            </a:xfrm>
            <a:custGeom>
              <a:avLst/>
              <a:gdLst/>
              <a:ahLst/>
              <a:cxnLst/>
              <a:rect l="l" t="t" r="r" b="b"/>
              <a:pathLst>
                <a:path w="13410" h="1938" extrusionOk="0">
                  <a:moveTo>
                    <a:pt x="344" y="0"/>
                  </a:moveTo>
                  <a:lnTo>
                    <a:pt x="219" y="31"/>
                  </a:lnTo>
                  <a:lnTo>
                    <a:pt x="94" y="94"/>
                  </a:lnTo>
                  <a:lnTo>
                    <a:pt x="32" y="219"/>
                  </a:lnTo>
                  <a:lnTo>
                    <a:pt x="1" y="344"/>
                  </a:lnTo>
                  <a:lnTo>
                    <a:pt x="1" y="1594"/>
                  </a:lnTo>
                  <a:lnTo>
                    <a:pt x="32" y="1750"/>
                  </a:lnTo>
                  <a:lnTo>
                    <a:pt x="94" y="1844"/>
                  </a:lnTo>
                  <a:lnTo>
                    <a:pt x="219" y="1907"/>
                  </a:lnTo>
                  <a:lnTo>
                    <a:pt x="344" y="1938"/>
                  </a:lnTo>
                  <a:lnTo>
                    <a:pt x="13066" y="1938"/>
                  </a:lnTo>
                  <a:lnTo>
                    <a:pt x="13222" y="1907"/>
                  </a:lnTo>
                  <a:lnTo>
                    <a:pt x="13316" y="1844"/>
                  </a:lnTo>
                  <a:lnTo>
                    <a:pt x="13410" y="1750"/>
                  </a:lnTo>
                  <a:lnTo>
                    <a:pt x="13410" y="1594"/>
                  </a:lnTo>
                  <a:lnTo>
                    <a:pt x="13410" y="344"/>
                  </a:lnTo>
                  <a:lnTo>
                    <a:pt x="13410" y="219"/>
                  </a:lnTo>
                  <a:lnTo>
                    <a:pt x="13316" y="94"/>
                  </a:lnTo>
                  <a:lnTo>
                    <a:pt x="13222" y="31"/>
                  </a:lnTo>
                  <a:lnTo>
                    <a:pt x="13066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5784861" y="2908984"/>
              <a:ext cx="795582" cy="57491"/>
            </a:xfrm>
            <a:custGeom>
              <a:avLst/>
              <a:gdLst/>
              <a:ahLst/>
              <a:cxnLst/>
              <a:rect l="l" t="t" r="r" b="b"/>
              <a:pathLst>
                <a:path w="13410" h="969" extrusionOk="0">
                  <a:moveTo>
                    <a:pt x="1" y="0"/>
                  </a:moveTo>
                  <a:lnTo>
                    <a:pt x="1" y="625"/>
                  </a:lnTo>
                  <a:lnTo>
                    <a:pt x="32" y="781"/>
                  </a:lnTo>
                  <a:lnTo>
                    <a:pt x="94" y="875"/>
                  </a:lnTo>
                  <a:lnTo>
                    <a:pt x="219" y="938"/>
                  </a:lnTo>
                  <a:lnTo>
                    <a:pt x="344" y="969"/>
                  </a:lnTo>
                  <a:lnTo>
                    <a:pt x="13066" y="969"/>
                  </a:lnTo>
                  <a:lnTo>
                    <a:pt x="13222" y="938"/>
                  </a:lnTo>
                  <a:lnTo>
                    <a:pt x="13316" y="875"/>
                  </a:lnTo>
                  <a:lnTo>
                    <a:pt x="13410" y="781"/>
                  </a:lnTo>
                  <a:lnTo>
                    <a:pt x="13410" y="625"/>
                  </a:lnTo>
                  <a:lnTo>
                    <a:pt x="13410" y="0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041983" y="2601113"/>
              <a:ext cx="1159081" cy="163217"/>
            </a:xfrm>
            <a:custGeom>
              <a:avLst/>
              <a:gdLst/>
              <a:ahLst/>
              <a:cxnLst/>
              <a:rect l="l" t="t" r="r" b="b"/>
              <a:pathLst>
                <a:path w="19537" h="2751" extrusionOk="0">
                  <a:moveTo>
                    <a:pt x="595" y="0"/>
                  </a:moveTo>
                  <a:lnTo>
                    <a:pt x="439" y="32"/>
                  </a:lnTo>
                  <a:lnTo>
                    <a:pt x="282" y="63"/>
                  </a:lnTo>
                  <a:lnTo>
                    <a:pt x="188" y="157"/>
                  </a:lnTo>
                  <a:lnTo>
                    <a:pt x="95" y="250"/>
                  </a:lnTo>
                  <a:lnTo>
                    <a:pt x="32" y="375"/>
                  </a:lnTo>
                  <a:lnTo>
                    <a:pt x="1" y="500"/>
                  </a:lnTo>
                  <a:lnTo>
                    <a:pt x="1" y="657"/>
                  </a:lnTo>
                  <a:lnTo>
                    <a:pt x="32" y="782"/>
                  </a:lnTo>
                  <a:lnTo>
                    <a:pt x="220" y="1251"/>
                  </a:lnTo>
                  <a:lnTo>
                    <a:pt x="407" y="1563"/>
                  </a:lnTo>
                  <a:lnTo>
                    <a:pt x="626" y="1844"/>
                  </a:lnTo>
                  <a:lnTo>
                    <a:pt x="876" y="2126"/>
                  </a:lnTo>
                  <a:lnTo>
                    <a:pt x="1157" y="2345"/>
                  </a:lnTo>
                  <a:lnTo>
                    <a:pt x="1470" y="2501"/>
                  </a:lnTo>
                  <a:lnTo>
                    <a:pt x="1845" y="2626"/>
                  </a:lnTo>
                  <a:lnTo>
                    <a:pt x="2189" y="2720"/>
                  </a:lnTo>
                  <a:lnTo>
                    <a:pt x="2564" y="2751"/>
                  </a:lnTo>
                  <a:lnTo>
                    <a:pt x="16942" y="2751"/>
                  </a:lnTo>
                  <a:lnTo>
                    <a:pt x="17317" y="2720"/>
                  </a:lnTo>
                  <a:lnTo>
                    <a:pt x="17693" y="2626"/>
                  </a:lnTo>
                  <a:lnTo>
                    <a:pt x="18036" y="2501"/>
                  </a:lnTo>
                  <a:lnTo>
                    <a:pt x="18349" y="2345"/>
                  </a:lnTo>
                  <a:lnTo>
                    <a:pt x="18630" y="2126"/>
                  </a:lnTo>
                  <a:lnTo>
                    <a:pt x="18912" y="1844"/>
                  </a:lnTo>
                  <a:lnTo>
                    <a:pt x="19130" y="1563"/>
                  </a:lnTo>
                  <a:lnTo>
                    <a:pt x="19287" y="1251"/>
                  </a:lnTo>
                  <a:lnTo>
                    <a:pt x="19474" y="782"/>
                  </a:lnTo>
                  <a:lnTo>
                    <a:pt x="19537" y="657"/>
                  </a:lnTo>
                  <a:lnTo>
                    <a:pt x="19537" y="500"/>
                  </a:lnTo>
                  <a:lnTo>
                    <a:pt x="19506" y="375"/>
                  </a:lnTo>
                  <a:lnTo>
                    <a:pt x="19443" y="250"/>
                  </a:lnTo>
                  <a:lnTo>
                    <a:pt x="19349" y="157"/>
                  </a:lnTo>
                  <a:lnTo>
                    <a:pt x="19224" y="63"/>
                  </a:lnTo>
                  <a:lnTo>
                    <a:pt x="19068" y="32"/>
                  </a:lnTo>
                  <a:lnTo>
                    <a:pt x="18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179216" y="2285827"/>
              <a:ext cx="884632" cy="126195"/>
            </a:xfrm>
            <a:custGeom>
              <a:avLst/>
              <a:gdLst/>
              <a:ahLst/>
              <a:cxnLst/>
              <a:rect l="l" t="t" r="r" b="b"/>
              <a:pathLst>
                <a:path w="14911" h="2127" extrusionOk="0">
                  <a:moveTo>
                    <a:pt x="439" y="1"/>
                  </a:moveTo>
                  <a:lnTo>
                    <a:pt x="345" y="32"/>
                  </a:lnTo>
                  <a:lnTo>
                    <a:pt x="220" y="63"/>
                  </a:lnTo>
                  <a:lnTo>
                    <a:pt x="126" y="126"/>
                  </a:lnTo>
                  <a:lnTo>
                    <a:pt x="63" y="219"/>
                  </a:lnTo>
                  <a:lnTo>
                    <a:pt x="32" y="313"/>
                  </a:lnTo>
                  <a:lnTo>
                    <a:pt x="1" y="407"/>
                  </a:lnTo>
                  <a:lnTo>
                    <a:pt x="1" y="501"/>
                  </a:lnTo>
                  <a:lnTo>
                    <a:pt x="32" y="626"/>
                  </a:lnTo>
                  <a:lnTo>
                    <a:pt x="188" y="969"/>
                  </a:lnTo>
                  <a:lnTo>
                    <a:pt x="314" y="1220"/>
                  </a:lnTo>
                  <a:lnTo>
                    <a:pt x="470" y="1470"/>
                  </a:lnTo>
                  <a:lnTo>
                    <a:pt x="657" y="1657"/>
                  </a:lnTo>
                  <a:lnTo>
                    <a:pt x="876" y="1813"/>
                  </a:lnTo>
                  <a:lnTo>
                    <a:pt x="1126" y="1938"/>
                  </a:lnTo>
                  <a:lnTo>
                    <a:pt x="1408" y="2064"/>
                  </a:lnTo>
                  <a:lnTo>
                    <a:pt x="1689" y="2126"/>
                  </a:lnTo>
                  <a:lnTo>
                    <a:pt x="13223" y="2126"/>
                  </a:lnTo>
                  <a:lnTo>
                    <a:pt x="13504" y="2064"/>
                  </a:lnTo>
                  <a:lnTo>
                    <a:pt x="13754" y="1938"/>
                  </a:lnTo>
                  <a:lnTo>
                    <a:pt x="14004" y="1813"/>
                  </a:lnTo>
                  <a:lnTo>
                    <a:pt x="14223" y="1657"/>
                  </a:lnTo>
                  <a:lnTo>
                    <a:pt x="14411" y="1470"/>
                  </a:lnTo>
                  <a:lnTo>
                    <a:pt x="14598" y="1220"/>
                  </a:lnTo>
                  <a:lnTo>
                    <a:pt x="14723" y="969"/>
                  </a:lnTo>
                  <a:lnTo>
                    <a:pt x="14879" y="626"/>
                  </a:lnTo>
                  <a:lnTo>
                    <a:pt x="14911" y="501"/>
                  </a:lnTo>
                  <a:lnTo>
                    <a:pt x="14911" y="407"/>
                  </a:lnTo>
                  <a:lnTo>
                    <a:pt x="14879" y="313"/>
                  </a:lnTo>
                  <a:lnTo>
                    <a:pt x="14817" y="219"/>
                  </a:lnTo>
                  <a:lnTo>
                    <a:pt x="14754" y="126"/>
                  </a:lnTo>
                  <a:lnTo>
                    <a:pt x="14661" y="63"/>
                  </a:lnTo>
                  <a:lnTo>
                    <a:pt x="14567" y="32"/>
                  </a:lnTo>
                  <a:lnTo>
                    <a:pt x="14442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596492" y="1557000"/>
              <a:ext cx="20468" cy="102048"/>
            </a:xfrm>
            <a:custGeom>
              <a:avLst/>
              <a:gdLst/>
              <a:ahLst/>
              <a:cxnLst/>
              <a:rect l="l" t="t" r="r" b="b"/>
              <a:pathLst>
                <a:path w="345" h="1720" extrusionOk="0">
                  <a:moveTo>
                    <a:pt x="1" y="0"/>
                  </a:moveTo>
                  <a:lnTo>
                    <a:pt x="1" y="1719"/>
                  </a:lnTo>
                  <a:lnTo>
                    <a:pt x="345" y="1719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596492" y="1557000"/>
              <a:ext cx="20468" cy="102048"/>
            </a:xfrm>
            <a:custGeom>
              <a:avLst/>
              <a:gdLst/>
              <a:ahLst/>
              <a:cxnLst/>
              <a:rect l="l" t="t" r="r" b="b"/>
              <a:pathLst>
                <a:path w="345" h="1720" fill="none" extrusionOk="0">
                  <a:moveTo>
                    <a:pt x="1" y="0"/>
                  </a:moveTo>
                  <a:lnTo>
                    <a:pt x="1" y="1719"/>
                  </a:lnTo>
                  <a:lnTo>
                    <a:pt x="345" y="1719"/>
                  </a:lnTo>
                  <a:lnTo>
                    <a:pt x="3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501918" y="1621909"/>
              <a:ext cx="107620" cy="103887"/>
            </a:xfrm>
            <a:custGeom>
              <a:avLst/>
              <a:gdLst/>
              <a:ahLst/>
              <a:cxnLst/>
              <a:rect l="l" t="t" r="r" b="b"/>
              <a:pathLst>
                <a:path w="1814" h="1751" extrusionOk="0">
                  <a:moveTo>
                    <a:pt x="1657" y="0"/>
                  </a:moveTo>
                  <a:lnTo>
                    <a:pt x="1282" y="32"/>
                  </a:lnTo>
                  <a:lnTo>
                    <a:pt x="1063" y="63"/>
                  </a:lnTo>
                  <a:lnTo>
                    <a:pt x="813" y="125"/>
                  </a:lnTo>
                  <a:lnTo>
                    <a:pt x="595" y="250"/>
                  </a:lnTo>
                  <a:lnTo>
                    <a:pt x="376" y="375"/>
                  </a:lnTo>
                  <a:lnTo>
                    <a:pt x="220" y="594"/>
                  </a:lnTo>
                  <a:lnTo>
                    <a:pt x="126" y="813"/>
                  </a:lnTo>
                  <a:lnTo>
                    <a:pt x="63" y="1032"/>
                  </a:lnTo>
                  <a:lnTo>
                    <a:pt x="32" y="1251"/>
                  </a:lnTo>
                  <a:lnTo>
                    <a:pt x="1" y="1594"/>
                  </a:lnTo>
                  <a:lnTo>
                    <a:pt x="32" y="1751"/>
                  </a:lnTo>
                  <a:lnTo>
                    <a:pt x="532" y="1751"/>
                  </a:lnTo>
                  <a:lnTo>
                    <a:pt x="782" y="1720"/>
                  </a:lnTo>
                  <a:lnTo>
                    <a:pt x="1001" y="1657"/>
                  </a:lnTo>
                  <a:lnTo>
                    <a:pt x="1220" y="1532"/>
                  </a:lnTo>
                  <a:lnTo>
                    <a:pt x="1439" y="1376"/>
                  </a:lnTo>
                  <a:lnTo>
                    <a:pt x="1595" y="1188"/>
                  </a:lnTo>
                  <a:lnTo>
                    <a:pt x="1689" y="969"/>
                  </a:lnTo>
                  <a:lnTo>
                    <a:pt x="1751" y="751"/>
                  </a:lnTo>
                  <a:lnTo>
                    <a:pt x="1814" y="532"/>
                  </a:lnTo>
                  <a:lnTo>
                    <a:pt x="1814" y="157"/>
                  </a:lnTo>
                  <a:lnTo>
                    <a:pt x="1814" y="32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501918" y="1621909"/>
              <a:ext cx="107620" cy="103887"/>
            </a:xfrm>
            <a:custGeom>
              <a:avLst/>
              <a:gdLst/>
              <a:ahLst/>
              <a:cxnLst/>
              <a:rect l="l" t="t" r="r" b="b"/>
              <a:pathLst>
                <a:path w="1814" h="1751" fill="none" extrusionOk="0">
                  <a:moveTo>
                    <a:pt x="1439" y="1376"/>
                  </a:moveTo>
                  <a:lnTo>
                    <a:pt x="1439" y="1376"/>
                  </a:lnTo>
                  <a:lnTo>
                    <a:pt x="1595" y="1188"/>
                  </a:lnTo>
                  <a:lnTo>
                    <a:pt x="1689" y="969"/>
                  </a:lnTo>
                  <a:lnTo>
                    <a:pt x="1751" y="751"/>
                  </a:lnTo>
                  <a:lnTo>
                    <a:pt x="1814" y="532"/>
                  </a:lnTo>
                  <a:lnTo>
                    <a:pt x="1814" y="157"/>
                  </a:lnTo>
                  <a:lnTo>
                    <a:pt x="1814" y="32"/>
                  </a:lnTo>
                  <a:lnTo>
                    <a:pt x="1814" y="32"/>
                  </a:lnTo>
                  <a:lnTo>
                    <a:pt x="1657" y="0"/>
                  </a:lnTo>
                  <a:lnTo>
                    <a:pt x="1282" y="32"/>
                  </a:lnTo>
                  <a:lnTo>
                    <a:pt x="1063" y="63"/>
                  </a:lnTo>
                  <a:lnTo>
                    <a:pt x="813" y="125"/>
                  </a:lnTo>
                  <a:lnTo>
                    <a:pt x="595" y="250"/>
                  </a:lnTo>
                  <a:lnTo>
                    <a:pt x="376" y="375"/>
                  </a:lnTo>
                  <a:lnTo>
                    <a:pt x="376" y="375"/>
                  </a:lnTo>
                  <a:lnTo>
                    <a:pt x="220" y="594"/>
                  </a:lnTo>
                  <a:lnTo>
                    <a:pt x="126" y="813"/>
                  </a:lnTo>
                  <a:lnTo>
                    <a:pt x="63" y="1032"/>
                  </a:lnTo>
                  <a:lnTo>
                    <a:pt x="32" y="1251"/>
                  </a:lnTo>
                  <a:lnTo>
                    <a:pt x="1" y="1594"/>
                  </a:lnTo>
                  <a:lnTo>
                    <a:pt x="32" y="1751"/>
                  </a:lnTo>
                  <a:lnTo>
                    <a:pt x="32" y="1751"/>
                  </a:lnTo>
                  <a:lnTo>
                    <a:pt x="157" y="1751"/>
                  </a:lnTo>
                  <a:lnTo>
                    <a:pt x="532" y="1751"/>
                  </a:lnTo>
                  <a:lnTo>
                    <a:pt x="782" y="1720"/>
                  </a:lnTo>
                  <a:lnTo>
                    <a:pt x="1001" y="1657"/>
                  </a:lnTo>
                  <a:lnTo>
                    <a:pt x="1220" y="1532"/>
                  </a:lnTo>
                  <a:lnTo>
                    <a:pt x="1439" y="13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3563148" y="1623748"/>
              <a:ext cx="90890" cy="153961"/>
            </a:xfrm>
            <a:custGeom>
              <a:avLst/>
              <a:gdLst/>
              <a:ahLst/>
              <a:cxnLst/>
              <a:rect l="l" t="t" r="r" b="b"/>
              <a:pathLst>
                <a:path w="1532" h="2595" extrusionOk="0">
                  <a:moveTo>
                    <a:pt x="782" y="1"/>
                  </a:moveTo>
                  <a:lnTo>
                    <a:pt x="657" y="94"/>
                  </a:lnTo>
                  <a:lnTo>
                    <a:pt x="375" y="344"/>
                  </a:lnTo>
                  <a:lnTo>
                    <a:pt x="250" y="563"/>
                  </a:lnTo>
                  <a:lnTo>
                    <a:pt x="125" y="751"/>
                  </a:lnTo>
                  <a:lnTo>
                    <a:pt x="31" y="1001"/>
                  </a:lnTo>
                  <a:lnTo>
                    <a:pt x="0" y="1282"/>
                  </a:lnTo>
                  <a:lnTo>
                    <a:pt x="31" y="1532"/>
                  </a:lnTo>
                  <a:lnTo>
                    <a:pt x="125" y="1782"/>
                  </a:lnTo>
                  <a:lnTo>
                    <a:pt x="250" y="2001"/>
                  </a:lnTo>
                  <a:lnTo>
                    <a:pt x="375" y="2189"/>
                  </a:lnTo>
                  <a:lnTo>
                    <a:pt x="625" y="2470"/>
                  </a:lnTo>
                  <a:lnTo>
                    <a:pt x="750" y="2595"/>
                  </a:lnTo>
                  <a:lnTo>
                    <a:pt x="875" y="2501"/>
                  </a:lnTo>
                  <a:lnTo>
                    <a:pt x="1157" y="2220"/>
                  </a:lnTo>
                  <a:lnTo>
                    <a:pt x="1282" y="2032"/>
                  </a:lnTo>
                  <a:lnTo>
                    <a:pt x="1407" y="1814"/>
                  </a:lnTo>
                  <a:lnTo>
                    <a:pt x="1501" y="1563"/>
                  </a:lnTo>
                  <a:lnTo>
                    <a:pt x="1532" y="1313"/>
                  </a:lnTo>
                  <a:lnTo>
                    <a:pt x="1501" y="1032"/>
                  </a:lnTo>
                  <a:lnTo>
                    <a:pt x="1407" y="813"/>
                  </a:lnTo>
                  <a:lnTo>
                    <a:pt x="1282" y="563"/>
                  </a:lnTo>
                  <a:lnTo>
                    <a:pt x="1157" y="376"/>
                  </a:lnTo>
                  <a:lnTo>
                    <a:pt x="875" y="94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72B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3563148" y="1623748"/>
              <a:ext cx="90890" cy="153961"/>
            </a:xfrm>
            <a:custGeom>
              <a:avLst/>
              <a:gdLst/>
              <a:ahLst/>
              <a:cxnLst/>
              <a:rect l="l" t="t" r="r" b="b"/>
              <a:pathLst>
                <a:path w="1532" h="2595" fill="none" extrusionOk="0">
                  <a:moveTo>
                    <a:pt x="1532" y="1313"/>
                  </a:moveTo>
                  <a:lnTo>
                    <a:pt x="1532" y="1313"/>
                  </a:lnTo>
                  <a:lnTo>
                    <a:pt x="1501" y="1032"/>
                  </a:lnTo>
                  <a:lnTo>
                    <a:pt x="1407" y="813"/>
                  </a:lnTo>
                  <a:lnTo>
                    <a:pt x="1282" y="563"/>
                  </a:lnTo>
                  <a:lnTo>
                    <a:pt x="1157" y="376"/>
                  </a:lnTo>
                  <a:lnTo>
                    <a:pt x="875" y="94"/>
                  </a:lnTo>
                  <a:lnTo>
                    <a:pt x="782" y="1"/>
                  </a:lnTo>
                  <a:lnTo>
                    <a:pt x="782" y="1"/>
                  </a:lnTo>
                  <a:lnTo>
                    <a:pt x="657" y="94"/>
                  </a:lnTo>
                  <a:lnTo>
                    <a:pt x="375" y="344"/>
                  </a:lnTo>
                  <a:lnTo>
                    <a:pt x="250" y="563"/>
                  </a:lnTo>
                  <a:lnTo>
                    <a:pt x="125" y="751"/>
                  </a:lnTo>
                  <a:lnTo>
                    <a:pt x="31" y="1001"/>
                  </a:lnTo>
                  <a:lnTo>
                    <a:pt x="0" y="1282"/>
                  </a:lnTo>
                  <a:lnTo>
                    <a:pt x="0" y="1282"/>
                  </a:lnTo>
                  <a:lnTo>
                    <a:pt x="31" y="1532"/>
                  </a:lnTo>
                  <a:lnTo>
                    <a:pt x="125" y="1782"/>
                  </a:lnTo>
                  <a:lnTo>
                    <a:pt x="250" y="2001"/>
                  </a:lnTo>
                  <a:lnTo>
                    <a:pt x="375" y="2189"/>
                  </a:lnTo>
                  <a:lnTo>
                    <a:pt x="625" y="2470"/>
                  </a:lnTo>
                  <a:lnTo>
                    <a:pt x="750" y="2595"/>
                  </a:lnTo>
                  <a:lnTo>
                    <a:pt x="750" y="2595"/>
                  </a:lnTo>
                  <a:lnTo>
                    <a:pt x="875" y="2501"/>
                  </a:lnTo>
                  <a:lnTo>
                    <a:pt x="1157" y="2220"/>
                  </a:lnTo>
                  <a:lnTo>
                    <a:pt x="1282" y="2032"/>
                  </a:lnTo>
                  <a:lnTo>
                    <a:pt x="1407" y="1814"/>
                  </a:lnTo>
                  <a:lnTo>
                    <a:pt x="1501" y="1563"/>
                  </a:lnTo>
                  <a:lnTo>
                    <a:pt x="1532" y="13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6064904" y="2347057"/>
              <a:ext cx="237429" cy="402435"/>
            </a:xfrm>
            <a:custGeom>
              <a:avLst/>
              <a:gdLst/>
              <a:ahLst/>
              <a:cxnLst/>
              <a:rect l="l" t="t" r="r" b="b"/>
              <a:pathLst>
                <a:path w="4002" h="6783" extrusionOk="0">
                  <a:moveTo>
                    <a:pt x="3595" y="344"/>
                  </a:moveTo>
                  <a:lnTo>
                    <a:pt x="3626" y="375"/>
                  </a:lnTo>
                  <a:lnTo>
                    <a:pt x="3658" y="406"/>
                  </a:lnTo>
                  <a:lnTo>
                    <a:pt x="3658" y="469"/>
                  </a:lnTo>
                  <a:lnTo>
                    <a:pt x="3658" y="6283"/>
                  </a:lnTo>
                  <a:lnTo>
                    <a:pt x="3658" y="6345"/>
                  </a:lnTo>
                  <a:lnTo>
                    <a:pt x="3626" y="6377"/>
                  </a:lnTo>
                  <a:lnTo>
                    <a:pt x="3595" y="6408"/>
                  </a:lnTo>
                  <a:lnTo>
                    <a:pt x="3533" y="6439"/>
                  </a:lnTo>
                  <a:lnTo>
                    <a:pt x="469" y="6439"/>
                  </a:lnTo>
                  <a:lnTo>
                    <a:pt x="407" y="6408"/>
                  </a:lnTo>
                  <a:lnTo>
                    <a:pt x="376" y="6377"/>
                  </a:lnTo>
                  <a:lnTo>
                    <a:pt x="344" y="6345"/>
                  </a:lnTo>
                  <a:lnTo>
                    <a:pt x="344" y="6283"/>
                  </a:lnTo>
                  <a:lnTo>
                    <a:pt x="344" y="469"/>
                  </a:lnTo>
                  <a:lnTo>
                    <a:pt x="344" y="406"/>
                  </a:lnTo>
                  <a:lnTo>
                    <a:pt x="376" y="375"/>
                  </a:lnTo>
                  <a:lnTo>
                    <a:pt x="407" y="344"/>
                  </a:lnTo>
                  <a:close/>
                  <a:moveTo>
                    <a:pt x="376" y="0"/>
                  </a:moveTo>
                  <a:lnTo>
                    <a:pt x="282" y="31"/>
                  </a:lnTo>
                  <a:lnTo>
                    <a:pt x="125" y="125"/>
                  </a:lnTo>
                  <a:lnTo>
                    <a:pt x="32" y="281"/>
                  </a:lnTo>
                  <a:lnTo>
                    <a:pt x="0" y="375"/>
                  </a:lnTo>
                  <a:lnTo>
                    <a:pt x="0" y="469"/>
                  </a:lnTo>
                  <a:lnTo>
                    <a:pt x="0" y="6283"/>
                  </a:lnTo>
                  <a:lnTo>
                    <a:pt x="0" y="6377"/>
                  </a:lnTo>
                  <a:lnTo>
                    <a:pt x="32" y="6470"/>
                  </a:lnTo>
                  <a:lnTo>
                    <a:pt x="125" y="6627"/>
                  </a:lnTo>
                  <a:lnTo>
                    <a:pt x="282" y="6720"/>
                  </a:lnTo>
                  <a:lnTo>
                    <a:pt x="376" y="6752"/>
                  </a:lnTo>
                  <a:lnTo>
                    <a:pt x="469" y="6783"/>
                  </a:lnTo>
                  <a:lnTo>
                    <a:pt x="3533" y="6783"/>
                  </a:lnTo>
                  <a:lnTo>
                    <a:pt x="3626" y="6752"/>
                  </a:lnTo>
                  <a:lnTo>
                    <a:pt x="3720" y="6720"/>
                  </a:lnTo>
                  <a:lnTo>
                    <a:pt x="3876" y="6627"/>
                  </a:lnTo>
                  <a:lnTo>
                    <a:pt x="3970" y="6470"/>
                  </a:lnTo>
                  <a:lnTo>
                    <a:pt x="4001" y="6377"/>
                  </a:lnTo>
                  <a:lnTo>
                    <a:pt x="4001" y="6283"/>
                  </a:lnTo>
                  <a:lnTo>
                    <a:pt x="4001" y="469"/>
                  </a:lnTo>
                  <a:lnTo>
                    <a:pt x="4001" y="375"/>
                  </a:lnTo>
                  <a:lnTo>
                    <a:pt x="3970" y="281"/>
                  </a:lnTo>
                  <a:lnTo>
                    <a:pt x="3876" y="125"/>
                  </a:lnTo>
                  <a:lnTo>
                    <a:pt x="3720" y="31"/>
                  </a:lnTo>
                  <a:lnTo>
                    <a:pt x="3626" y="0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6092730" y="2669700"/>
              <a:ext cx="179940" cy="42718"/>
            </a:xfrm>
            <a:custGeom>
              <a:avLst/>
              <a:gdLst/>
              <a:ahLst/>
              <a:cxnLst/>
              <a:rect l="l" t="t" r="r" b="b"/>
              <a:pathLst>
                <a:path w="3033" h="720" extrusionOk="0">
                  <a:moveTo>
                    <a:pt x="125" y="1"/>
                  </a:moveTo>
                  <a:lnTo>
                    <a:pt x="63" y="32"/>
                  </a:lnTo>
                  <a:lnTo>
                    <a:pt x="32" y="95"/>
                  </a:lnTo>
                  <a:lnTo>
                    <a:pt x="0" y="157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57"/>
                  </a:lnTo>
                  <a:lnTo>
                    <a:pt x="3032" y="95"/>
                  </a:lnTo>
                  <a:lnTo>
                    <a:pt x="3001" y="32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6092730" y="2610369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57"/>
                  </a:lnTo>
                  <a:lnTo>
                    <a:pt x="63" y="688"/>
                  </a:lnTo>
                  <a:lnTo>
                    <a:pt x="125" y="751"/>
                  </a:lnTo>
                  <a:lnTo>
                    <a:pt x="2938" y="751"/>
                  </a:lnTo>
                  <a:lnTo>
                    <a:pt x="3001" y="688"/>
                  </a:lnTo>
                  <a:lnTo>
                    <a:pt x="3032" y="657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6092730" y="2552877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57"/>
                  </a:lnTo>
                  <a:lnTo>
                    <a:pt x="63" y="688"/>
                  </a:lnTo>
                  <a:lnTo>
                    <a:pt x="125" y="751"/>
                  </a:lnTo>
                  <a:lnTo>
                    <a:pt x="2938" y="751"/>
                  </a:lnTo>
                  <a:lnTo>
                    <a:pt x="3001" y="688"/>
                  </a:lnTo>
                  <a:lnTo>
                    <a:pt x="3032" y="657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6092730" y="2495385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188" y="751"/>
                  </a:lnTo>
                  <a:lnTo>
                    <a:pt x="2876" y="751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6092730" y="2437893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188" y="751"/>
                  </a:lnTo>
                  <a:lnTo>
                    <a:pt x="2876" y="751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6092730" y="2380401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25" y="1"/>
                  </a:moveTo>
                  <a:lnTo>
                    <a:pt x="63" y="63"/>
                  </a:lnTo>
                  <a:lnTo>
                    <a:pt x="32" y="94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188" y="751"/>
                  </a:lnTo>
                  <a:lnTo>
                    <a:pt x="2876" y="751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94"/>
                  </a:lnTo>
                  <a:lnTo>
                    <a:pt x="3001" y="63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6146484" y="2313653"/>
              <a:ext cx="74278" cy="35301"/>
            </a:xfrm>
            <a:custGeom>
              <a:avLst/>
              <a:gdLst/>
              <a:ahLst/>
              <a:cxnLst/>
              <a:rect l="l" t="t" r="r" b="b"/>
              <a:pathLst>
                <a:path w="1252" h="595" extrusionOk="0">
                  <a:moveTo>
                    <a:pt x="188" y="0"/>
                  </a:moveTo>
                  <a:lnTo>
                    <a:pt x="126" y="32"/>
                  </a:lnTo>
                  <a:lnTo>
                    <a:pt x="63" y="63"/>
                  </a:lnTo>
                  <a:lnTo>
                    <a:pt x="1" y="125"/>
                  </a:lnTo>
                  <a:lnTo>
                    <a:pt x="1" y="219"/>
                  </a:lnTo>
                  <a:lnTo>
                    <a:pt x="1" y="594"/>
                  </a:lnTo>
                  <a:lnTo>
                    <a:pt x="1251" y="594"/>
                  </a:lnTo>
                  <a:lnTo>
                    <a:pt x="1251" y="219"/>
                  </a:lnTo>
                  <a:lnTo>
                    <a:pt x="1220" y="125"/>
                  </a:lnTo>
                  <a:lnTo>
                    <a:pt x="1189" y="63"/>
                  </a:lnTo>
                  <a:lnTo>
                    <a:pt x="1126" y="32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396249" y="1588505"/>
              <a:ext cx="194772" cy="217029"/>
            </a:xfrm>
            <a:custGeom>
              <a:avLst/>
              <a:gdLst/>
              <a:ahLst/>
              <a:cxnLst/>
              <a:rect l="l" t="t" r="r" b="b"/>
              <a:pathLst>
                <a:path w="3283" h="3658" extrusionOk="0">
                  <a:moveTo>
                    <a:pt x="1032" y="1"/>
                  </a:moveTo>
                  <a:lnTo>
                    <a:pt x="0" y="2220"/>
                  </a:lnTo>
                  <a:lnTo>
                    <a:pt x="94" y="2345"/>
                  </a:lnTo>
                  <a:lnTo>
                    <a:pt x="156" y="2470"/>
                  </a:lnTo>
                  <a:lnTo>
                    <a:pt x="188" y="2626"/>
                  </a:lnTo>
                  <a:lnTo>
                    <a:pt x="188" y="2783"/>
                  </a:lnTo>
                  <a:lnTo>
                    <a:pt x="188" y="3345"/>
                  </a:lnTo>
                  <a:lnTo>
                    <a:pt x="656" y="3345"/>
                  </a:lnTo>
                  <a:lnTo>
                    <a:pt x="907" y="3377"/>
                  </a:lnTo>
                  <a:lnTo>
                    <a:pt x="1157" y="3439"/>
                  </a:lnTo>
                  <a:lnTo>
                    <a:pt x="1375" y="3533"/>
                  </a:lnTo>
                  <a:lnTo>
                    <a:pt x="1594" y="3658"/>
                  </a:lnTo>
                  <a:lnTo>
                    <a:pt x="2219" y="2314"/>
                  </a:lnTo>
                  <a:lnTo>
                    <a:pt x="2032" y="2345"/>
                  </a:lnTo>
                  <a:lnTo>
                    <a:pt x="1813" y="2314"/>
                  </a:lnTo>
                  <a:lnTo>
                    <a:pt x="1782" y="2157"/>
                  </a:lnTo>
                  <a:lnTo>
                    <a:pt x="1813" y="1814"/>
                  </a:lnTo>
                  <a:lnTo>
                    <a:pt x="1844" y="1595"/>
                  </a:lnTo>
                  <a:lnTo>
                    <a:pt x="1907" y="1376"/>
                  </a:lnTo>
                  <a:lnTo>
                    <a:pt x="2001" y="1157"/>
                  </a:lnTo>
                  <a:lnTo>
                    <a:pt x="2157" y="938"/>
                  </a:lnTo>
                  <a:lnTo>
                    <a:pt x="2376" y="813"/>
                  </a:lnTo>
                  <a:lnTo>
                    <a:pt x="2563" y="688"/>
                  </a:lnTo>
                  <a:lnTo>
                    <a:pt x="2813" y="626"/>
                  </a:lnTo>
                  <a:lnTo>
                    <a:pt x="3032" y="595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D4F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396249" y="1588505"/>
              <a:ext cx="194772" cy="217029"/>
            </a:xfrm>
            <a:custGeom>
              <a:avLst/>
              <a:gdLst/>
              <a:ahLst/>
              <a:cxnLst/>
              <a:rect l="l" t="t" r="r" b="b"/>
              <a:pathLst>
                <a:path w="3283" h="3658" fill="none" extrusionOk="0">
                  <a:moveTo>
                    <a:pt x="3282" y="1"/>
                  </a:moveTo>
                  <a:lnTo>
                    <a:pt x="1032" y="1"/>
                  </a:lnTo>
                  <a:lnTo>
                    <a:pt x="0" y="2220"/>
                  </a:lnTo>
                  <a:lnTo>
                    <a:pt x="0" y="2220"/>
                  </a:lnTo>
                  <a:lnTo>
                    <a:pt x="94" y="2345"/>
                  </a:lnTo>
                  <a:lnTo>
                    <a:pt x="156" y="2470"/>
                  </a:lnTo>
                  <a:lnTo>
                    <a:pt x="188" y="2626"/>
                  </a:lnTo>
                  <a:lnTo>
                    <a:pt x="188" y="2783"/>
                  </a:lnTo>
                  <a:lnTo>
                    <a:pt x="188" y="3345"/>
                  </a:lnTo>
                  <a:lnTo>
                    <a:pt x="656" y="3345"/>
                  </a:lnTo>
                  <a:lnTo>
                    <a:pt x="656" y="3345"/>
                  </a:lnTo>
                  <a:lnTo>
                    <a:pt x="907" y="3377"/>
                  </a:lnTo>
                  <a:lnTo>
                    <a:pt x="1157" y="3439"/>
                  </a:lnTo>
                  <a:lnTo>
                    <a:pt x="1375" y="3533"/>
                  </a:lnTo>
                  <a:lnTo>
                    <a:pt x="1594" y="3658"/>
                  </a:lnTo>
                  <a:lnTo>
                    <a:pt x="2219" y="2314"/>
                  </a:lnTo>
                  <a:lnTo>
                    <a:pt x="2219" y="2314"/>
                  </a:lnTo>
                  <a:lnTo>
                    <a:pt x="2032" y="2345"/>
                  </a:lnTo>
                  <a:lnTo>
                    <a:pt x="2032" y="2345"/>
                  </a:lnTo>
                  <a:lnTo>
                    <a:pt x="1813" y="2314"/>
                  </a:lnTo>
                  <a:lnTo>
                    <a:pt x="1813" y="2314"/>
                  </a:lnTo>
                  <a:lnTo>
                    <a:pt x="1782" y="2157"/>
                  </a:lnTo>
                  <a:lnTo>
                    <a:pt x="1813" y="1814"/>
                  </a:lnTo>
                  <a:lnTo>
                    <a:pt x="1844" y="1595"/>
                  </a:lnTo>
                  <a:lnTo>
                    <a:pt x="1907" y="1376"/>
                  </a:lnTo>
                  <a:lnTo>
                    <a:pt x="2001" y="1157"/>
                  </a:lnTo>
                  <a:lnTo>
                    <a:pt x="2157" y="938"/>
                  </a:lnTo>
                  <a:lnTo>
                    <a:pt x="2157" y="938"/>
                  </a:lnTo>
                  <a:lnTo>
                    <a:pt x="2376" y="813"/>
                  </a:lnTo>
                  <a:lnTo>
                    <a:pt x="2563" y="688"/>
                  </a:lnTo>
                  <a:lnTo>
                    <a:pt x="2813" y="626"/>
                  </a:lnTo>
                  <a:lnTo>
                    <a:pt x="3032" y="595"/>
                  </a:lnTo>
                  <a:lnTo>
                    <a:pt x="32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407344" y="1786969"/>
              <a:ext cx="83533" cy="150283"/>
            </a:xfrm>
            <a:custGeom>
              <a:avLst/>
              <a:gdLst/>
              <a:ahLst/>
              <a:cxnLst/>
              <a:rect l="l" t="t" r="r" b="b"/>
              <a:pathLst>
                <a:path w="1408" h="2533" extrusionOk="0">
                  <a:moveTo>
                    <a:pt x="1" y="0"/>
                  </a:moveTo>
                  <a:lnTo>
                    <a:pt x="1" y="2532"/>
                  </a:lnTo>
                  <a:lnTo>
                    <a:pt x="376" y="2532"/>
                  </a:lnTo>
                  <a:lnTo>
                    <a:pt x="1407" y="313"/>
                  </a:lnTo>
                  <a:lnTo>
                    <a:pt x="1188" y="188"/>
                  </a:lnTo>
                  <a:lnTo>
                    <a:pt x="970" y="94"/>
                  </a:lnTo>
                  <a:lnTo>
                    <a:pt x="720" y="32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407344" y="1786969"/>
              <a:ext cx="83533" cy="150283"/>
            </a:xfrm>
            <a:custGeom>
              <a:avLst/>
              <a:gdLst/>
              <a:ahLst/>
              <a:cxnLst/>
              <a:rect l="l" t="t" r="r" b="b"/>
              <a:pathLst>
                <a:path w="1408" h="2533" fill="none" extrusionOk="0">
                  <a:moveTo>
                    <a:pt x="469" y="0"/>
                  </a:moveTo>
                  <a:lnTo>
                    <a:pt x="1" y="0"/>
                  </a:lnTo>
                  <a:lnTo>
                    <a:pt x="1" y="2532"/>
                  </a:lnTo>
                  <a:lnTo>
                    <a:pt x="1" y="2532"/>
                  </a:lnTo>
                  <a:lnTo>
                    <a:pt x="376" y="2532"/>
                  </a:lnTo>
                  <a:lnTo>
                    <a:pt x="1407" y="313"/>
                  </a:lnTo>
                  <a:lnTo>
                    <a:pt x="1407" y="313"/>
                  </a:lnTo>
                  <a:lnTo>
                    <a:pt x="1188" y="188"/>
                  </a:lnTo>
                  <a:lnTo>
                    <a:pt x="970" y="94"/>
                  </a:lnTo>
                  <a:lnTo>
                    <a:pt x="720" y="32"/>
                  </a:lnTo>
                  <a:lnTo>
                    <a:pt x="4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290521" y="1720162"/>
              <a:ext cx="116875" cy="222606"/>
            </a:xfrm>
            <a:custGeom>
              <a:avLst/>
              <a:gdLst/>
              <a:ahLst/>
              <a:cxnLst/>
              <a:rect l="l" t="t" r="r" b="b"/>
              <a:pathLst>
                <a:path w="1970" h="3752" extrusionOk="0">
                  <a:moveTo>
                    <a:pt x="1782" y="1"/>
                  </a:moveTo>
                  <a:lnTo>
                    <a:pt x="0" y="3752"/>
                  </a:lnTo>
                  <a:lnTo>
                    <a:pt x="1970" y="3658"/>
                  </a:lnTo>
                  <a:lnTo>
                    <a:pt x="1970" y="1126"/>
                  </a:lnTo>
                  <a:lnTo>
                    <a:pt x="1970" y="564"/>
                  </a:lnTo>
                  <a:lnTo>
                    <a:pt x="1970" y="407"/>
                  </a:lnTo>
                  <a:lnTo>
                    <a:pt x="1938" y="251"/>
                  </a:lnTo>
                  <a:lnTo>
                    <a:pt x="1876" y="126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290521" y="1720162"/>
              <a:ext cx="116875" cy="222606"/>
            </a:xfrm>
            <a:custGeom>
              <a:avLst/>
              <a:gdLst/>
              <a:ahLst/>
              <a:cxnLst/>
              <a:rect l="l" t="t" r="r" b="b"/>
              <a:pathLst>
                <a:path w="1970" h="3752" fill="none" extrusionOk="0">
                  <a:moveTo>
                    <a:pt x="1782" y="1"/>
                  </a:moveTo>
                  <a:lnTo>
                    <a:pt x="0" y="3752"/>
                  </a:lnTo>
                  <a:lnTo>
                    <a:pt x="0" y="3752"/>
                  </a:lnTo>
                  <a:lnTo>
                    <a:pt x="1970" y="3658"/>
                  </a:lnTo>
                  <a:lnTo>
                    <a:pt x="1970" y="1126"/>
                  </a:lnTo>
                  <a:lnTo>
                    <a:pt x="1970" y="564"/>
                  </a:lnTo>
                  <a:lnTo>
                    <a:pt x="1970" y="564"/>
                  </a:lnTo>
                  <a:lnTo>
                    <a:pt x="1970" y="407"/>
                  </a:lnTo>
                  <a:lnTo>
                    <a:pt x="1938" y="251"/>
                  </a:lnTo>
                  <a:lnTo>
                    <a:pt x="1876" y="126"/>
                  </a:lnTo>
                  <a:lnTo>
                    <a:pt x="17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268272" y="1937196"/>
              <a:ext cx="161371" cy="55652"/>
            </a:xfrm>
            <a:custGeom>
              <a:avLst/>
              <a:gdLst/>
              <a:ahLst/>
              <a:cxnLst/>
              <a:rect l="l" t="t" r="r" b="b"/>
              <a:pathLst>
                <a:path w="2720" h="938" extrusionOk="0">
                  <a:moveTo>
                    <a:pt x="2345" y="0"/>
                  </a:moveTo>
                  <a:lnTo>
                    <a:pt x="375" y="94"/>
                  </a:lnTo>
                  <a:lnTo>
                    <a:pt x="0" y="938"/>
                  </a:lnTo>
                  <a:lnTo>
                    <a:pt x="2251" y="938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268272" y="1937196"/>
              <a:ext cx="161371" cy="55652"/>
            </a:xfrm>
            <a:custGeom>
              <a:avLst/>
              <a:gdLst/>
              <a:ahLst/>
              <a:cxnLst/>
              <a:rect l="l" t="t" r="r" b="b"/>
              <a:pathLst>
                <a:path w="2720" h="938" fill="none" extrusionOk="0">
                  <a:moveTo>
                    <a:pt x="2720" y="0"/>
                  </a:moveTo>
                  <a:lnTo>
                    <a:pt x="2720" y="0"/>
                  </a:lnTo>
                  <a:lnTo>
                    <a:pt x="2345" y="0"/>
                  </a:lnTo>
                  <a:lnTo>
                    <a:pt x="2345" y="0"/>
                  </a:lnTo>
                  <a:lnTo>
                    <a:pt x="375" y="94"/>
                  </a:lnTo>
                  <a:lnTo>
                    <a:pt x="0" y="938"/>
                  </a:lnTo>
                  <a:lnTo>
                    <a:pt x="2251" y="938"/>
                  </a:lnTo>
                  <a:lnTo>
                    <a:pt x="27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264534" y="1992789"/>
              <a:ext cx="137284" cy="5636"/>
            </a:xfrm>
            <a:custGeom>
              <a:avLst/>
              <a:gdLst/>
              <a:ahLst/>
              <a:cxnLst/>
              <a:rect l="l" t="t" r="r" b="b"/>
              <a:pathLst>
                <a:path w="2314" h="95" extrusionOk="0">
                  <a:moveTo>
                    <a:pt x="63" y="1"/>
                  </a:moveTo>
                  <a:lnTo>
                    <a:pt x="1" y="95"/>
                  </a:lnTo>
                  <a:lnTo>
                    <a:pt x="2283" y="95"/>
                  </a:lnTo>
                  <a:lnTo>
                    <a:pt x="2314" y="1"/>
                  </a:lnTo>
                  <a:close/>
                </a:path>
              </a:pathLst>
            </a:custGeom>
            <a:solidFill>
              <a:srgbClr val="AAE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264534" y="1992789"/>
              <a:ext cx="137284" cy="5636"/>
            </a:xfrm>
            <a:custGeom>
              <a:avLst/>
              <a:gdLst/>
              <a:ahLst/>
              <a:cxnLst/>
              <a:rect l="l" t="t" r="r" b="b"/>
              <a:pathLst>
                <a:path w="2314" h="95" fill="none" extrusionOk="0">
                  <a:moveTo>
                    <a:pt x="2314" y="1"/>
                  </a:moveTo>
                  <a:lnTo>
                    <a:pt x="63" y="1"/>
                  </a:lnTo>
                  <a:lnTo>
                    <a:pt x="1" y="95"/>
                  </a:lnTo>
                  <a:lnTo>
                    <a:pt x="2283" y="95"/>
                  </a:lnTo>
                  <a:lnTo>
                    <a:pt x="231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501918" y="1623748"/>
              <a:ext cx="74278" cy="103946"/>
            </a:xfrm>
            <a:custGeom>
              <a:avLst/>
              <a:gdLst/>
              <a:ahLst/>
              <a:cxnLst/>
              <a:rect l="l" t="t" r="r" b="b"/>
              <a:pathLst>
                <a:path w="1252" h="1752" extrusionOk="0">
                  <a:moveTo>
                    <a:pt x="1251" y="1"/>
                  </a:moveTo>
                  <a:lnTo>
                    <a:pt x="1032" y="32"/>
                  </a:lnTo>
                  <a:lnTo>
                    <a:pt x="782" y="94"/>
                  </a:lnTo>
                  <a:lnTo>
                    <a:pt x="595" y="219"/>
                  </a:lnTo>
                  <a:lnTo>
                    <a:pt x="376" y="344"/>
                  </a:lnTo>
                  <a:lnTo>
                    <a:pt x="220" y="563"/>
                  </a:lnTo>
                  <a:lnTo>
                    <a:pt x="126" y="782"/>
                  </a:lnTo>
                  <a:lnTo>
                    <a:pt x="63" y="1001"/>
                  </a:lnTo>
                  <a:lnTo>
                    <a:pt x="32" y="1220"/>
                  </a:lnTo>
                  <a:lnTo>
                    <a:pt x="1" y="1563"/>
                  </a:lnTo>
                  <a:lnTo>
                    <a:pt x="32" y="1720"/>
                  </a:lnTo>
                  <a:lnTo>
                    <a:pt x="251" y="1751"/>
                  </a:lnTo>
                  <a:lnTo>
                    <a:pt x="438" y="172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501918" y="1623748"/>
              <a:ext cx="74278" cy="103946"/>
            </a:xfrm>
            <a:custGeom>
              <a:avLst/>
              <a:gdLst/>
              <a:ahLst/>
              <a:cxnLst/>
              <a:rect l="l" t="t" r="r" b="b"/>
              <a:pathLst>
                <a:path w="1252" h="1752" fill="none" extrusionOk="0">
                  <a:moveTo>
                    <a:pt x="1251" y="1"/>
                  </a:moveTo>
                  <a:lnTo>
                    <a:pt x="1251" y="1"/>
                  </a:lnTo>
                  <a:lnTo>
                    <a:pt x="1032" y="32"/>
                  </a:lnTo>
                  <a:lnTo>
                    <a:pt x="782" y="94"/>
                  </a:lnTo>
                  <a:lnTo>
                    <a:pt x="595" y="219"/>
                  </a:lnTo>
                  <a:lnTo>
                    <a:pt x="376" y="344"/>
                  </a:lnTo>
                  <a:lnTo>
                    <a:pt x="376" y="344"/>
                  </a:lnTo>
                  <a:lnTo>
                    <a:pt x="220" y="563"/>
                  </a:lnTo>
                  <a:lnTo>
                    <a:pt x="126" y="782"/>
                  </a:lnTo>
                  <a:lnTo>
                    <a:pt x="63" y="1001"/>
                  </a:lnTo>
                  <a:lnTo>
                    <a:pt x="32" y="1220"/>
                  </a:lnTo>
                  <a:lnTo>
                    <a:pt x="1" y="1563"/>
                  </a:lnTo>
                  <a:lnTo>
                    <a:pt x="32" y="1720"/>
                  </a:lnTo>
                  <a:lnTo>
                    <a:pt x="32" y="1720"/>
                  </a:lnTo>
                  <a:lnTo>
                    <a:pt x="251" y="1751"/>
                  </a:lnTo>
                  <a:lnTo>
                    <a:pt x="251" y="1751"/>
                  </a:lnTo>
                  <a:lnTo>
                    <a:pt x="438" y="1720"/>
                  </a:lnTo>
                  <a:lnTo>
                    <a:pt x="12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928450" y="1590345"/>
              <a:ext cx="105781" cy="111362"/>
            </a:xfrm>
            <a:custGeom>
              <a:avLst/>
              <a:gdLst/>
              <a:ahLst/>
              <a:cxnLst/>
              <a:rect l="l" t="t" r="r" b="b"/>
              <a:pathLst>
                <a:path w="1783" h="1877" extrusionOk="0">
                  <a:moveTo>
                    <a:pt x="876" y="1"/>
                  </a:moveTo>
                  <a:lnTo>
                    <a:pt x="1" y="1876"/>
                  </a:lnTo>
                  <a:lnTo>
                    <a:pt x="907" y="1876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D4F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928450" y="1590345"/>
              <a:ext cx="105781" cy="111362"/>
            </a:xfrm>
            <a:custGeom>
              <a:avLst/>
              <a:gdLst/>
              <a:ahLst/>
              <a:cxnLst/>
              <a:rect l="l" t="t" r="r" b="b"/>
              <a:pathLst>
                <a:path w="1783" h="1877" fill="none" extrusionOk="0">
                  <a:moveTo>
                    <a:pt x="1783" y="1"/>
                  </a:moveTo>
                  <a:lnTo>
                    <a:pt x="876" y="1"/>
                  </a:lnTo>
                  <a:lnTo>
                    <a:pt x="1" y="1876"/>
                  </a:lnTo>
                  <a:lnTo>
                    <a:pt x="907" y="1876"/>
                  </a:lnTo>
                  <a:lnTo>
                    <a:pt x="17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817204" y="1914946"/>
              <a:ext cx="11213" cy="24147"/>
            </a:xfrm>
            <a:custGeom>
              <a:avLst/>
              <a:gdLst/>
              <a:ahLst/>
              <a:cxnLst/>
              <a:rect l="l" t="t" r="r" b="b"/>
              <a:pathLst>
                <a:path w="189" h="407" extrusionOk="0">
                  <a:moveTo>
                    <a:pt x="188" y="0"/>
                  </a:moveTo>
                  <a:lnTo>
                    <a:pt x="0" y="375"/>
                  </a:lnTo>
                  <a:lnTo>
                    <a:pt x="188" y="406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817204" y="1914946"/>
              <a:ext cx="11213" cy="24147"/>
            </a:xfrm>
            <a:custGeom>
              <a:avLst/>
              <a:gdLst/>
              <a:ahLst/>
              <a:cxnLst/>
              <a:rect l="l" t="t" r="r" b="b"/>
              <a:pathLst>
                <a:path w="189" h="407" fill="none" extrusionOk="0">
                  <a:moveTo>
                    <a:pt x="188" y="0"/>
                  </a:moveTo>
                  <a:lnTo>
                    <a:pt x="0" y="375"/>
                  </a:lnTo>
                  <a:lnTo>
                    <a:pt x="0" y="375"/>
                  </a:lnTo>
                  <a:lnTo>
                    <a:pt x="188" y="406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828358" y="1701650"/>
              <a:ext cx="153955" cy="237439"/>
            </a:xfrm>
            <a:custGeom>
              <a:avLst/>
              <a:gdLst/>
              <a:ahLst/>
              <a:cxnLst/>
              <a:rect l="l" t="t" r="r" b="b"/>
              <a:pathLst>
                <a:path w="2595" h="4002" extrusionOk="0">
                  <a:moveTo>
                    <a:pt x="1688" y="0"/>
                  </a:moveTo>
                  <a:lnTo>
                    <a:pt x="0" y="3595"/>
                  </a:lnTo>
                  <a:lnTo>
                    <a:pt x="0" y="4001"/>
                  </a:lnTo>
                  <a:lnTo>
                    <a:pt x="63" y="4001"/>
                  </a:lnTo>
                  <a:lnTo>
                    <a:pt x="250" y="3814"/>
                  </a:lnTo>
                  <a:lnTo>
                    <a:pt x="500" y="3626"/>
                  </a:lnTo>
                  <a:lnTo>
                    <a:pt x="750" y="3501"/>
                  </a:lnTo>
                  <a:lnTo>
                    <a:pt x="1000" y="3376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3828358" y="1701650"/>
              <a:ext cx="153955" cy="237439"/>
            </a:xfrm>
            <a:custGeom>
              <a:avLst/>
              <a:gdLst/>
              <a:ahLst/>
              <a:cxnLst/>
              <a:rect l="l" t="t" r="r" b="b"/>
              <a:pathLst>
                <a:path w="2595" h="4002" fill="none" extrusionOk="0">
                  <a:moveTo>
                    <a:pt x="2594" y="0"/>
                  </a:moveTo>
                  <a:lnTo>
                    <a:pt x="1688" y="0"/>
                  </a:lnTo>
                  <a:lnTo>
                    <a:pt x="0" y="3595"/>
                  </a:lnTo>
                  <a:lnTo>
                    <a:pt x="0" y="4001"/>
                  </a:lnTo>
                  <a:lnTo>
                    <a:pt x="0" y="4001"/>
                  </a:lnTo>
                  <a:lnTo>
                    <a:pt x="63" y="4001"/>
                  </a:lnTo>
                  <a:lnTo>
                    <a:pt x="63" y="4001"/>
                  </a:lnTo>
                  <a:lnTo>
                    <a:pt x="250" y="3814"/>
                  </a:lnTo>
                  <a:lnTo>
                    <a:pt x="500" y="3626"/>
                  </a:lnTo>
                  <a:lnTo>
                    <a:pt x="750" y="3501"/>
                  </a:lnTo>
                  <a:lnTo>
                    <a:pt x="1000" y="3376"/>
                  </a:lnTo>
                  <a:lnTo>
                    <a:pt x="25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791217" y="1937196"/>
              <a:ext cx="76117" cy="55652"/>
            </a:xfrm>
            <a:custGeom>
              <a:avLst/>
              <a:gdLst/>
              <a:ahLst/>
              <a:cxnLst/>
              <a:rect l="l" t="t" r="r" b="b"/>
              <a:pathLst>
                <a:path w="1283" h="938" extrusionOk="0">
                  <a:moveTo>
                    <a:pt x="438" y="0"/>
                  </a:moveTo>
                  <a:lnTo>
                    <a:pt x="1" y="938"/>
                  </a:lnTo>
                  <a:lnTo>
                    <a:pt x="32" y="938"/>
                  </a:lnTo>
                  <a:lnTo>
                    <a:pt x="157" y="688"/>
                  </a:lnTo>
                  <a:lnTo>
                    <a:pt x="313" y="438"/>
                  </a:lnTo>
                  <a:lnTo>
                    <a:pt x="470" y="219"/>
                  </a:lnTo>
                  <a:lnTo>
                    <a:pt x="689" y="31"/>
                  </a:lnTo>
                  <a:lnTo>
                    <a:pt x="626" y="31"/>
                  </a:lnTo>
                  <a:lnTo>
                    <a:pt x="438" y="0"/>
                  </a:lnTo>
                  <a:close/>
                  <a:moveTo>
                    <a:pt x="1282" y="188"/>
                  </a:moveTo>
                  <a:lnTo>
                    <a:pt x="1001" y="406"/>
                  </a:lnTo>
                  <a:lnTo>
                    <a:pt x="782" y="657"/>
                  </a:lnTo>
                  <a:lnTo>
                    <a:pt x="595" y="938"/>
                  </a:lnTo>
                  <a:lnTo>
                    <a:pt x="907" y="938"/>
                  </a:lnTo>
                  <a:lnTo>
                    <a:pt x="1282" y="188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826459" y="1948291"/>
              <a:ext cx="40877" cy="44557"/>
            </a:xfrm>
            <a:custGeom>
              <a:avLst/>
              <a:gdLst/>
              <a:ahLst/>
              <a:cxnLst/>
              <a:rect l="l" t="t" r="r" b="b"/>
              <a:pathLst>
                <a:path w="689" h="751" fill="none" extrusionOk="0">
                  <a:moveTo>
                    <a:pt x="688" y="1"/>
                  </a:moveTo>
                  <a:lnTo>
                    <a:pt x="688" y="1"/>
                  </a:lnTo>
                  <a:lnTo>
                    <a:pt x="407" y="219"/>
                  </a:lnTo>
                  <a:lnTo>
                    <a:pt x="407" y="219"/>
                  </a:lnTo>
                  <a:lnTo>
                    <a:pt x="188" y="470"/>
                  </a:lnTo>
                  <a:lnTo>
                    <a:pt x="1" y="751"/>
                  </a:lnTo>
                  <a:lnTo>
                    <a:pt x="313" y="751"/>
                  </a:lnTo>
                  <a:lnTo>
                    <a:pt x="6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791217" y="1937196"/>
              <a:ext cx="40877" cy="55652"/>
            </a:xfrm>
            <a:custGeom>
              <a:avLst/>
              <a:gdLst/>
              <a:ahLst/>
              <a:cxnLst/>
              <a:rect l="l" t="t" r="r" b="b"/>
              <a:pathLst>
                <a:path w="689" h="938" fill="none" extrusionOk="0">
                  <a:moveTo>
                    <a:pt x="438" y="0"/>
                  </a:moveTo>
                  <a:lnTo>
                    <a:pt x="1" y="938"/>
                  </a:lnTo>
                  <a:lnTo>
                    <a:pt x="32" y="938"/>
                  </a:lnTo>
                  <a:lnTo>
                    <a:pt x="32" y="938"/>
                  </a:lnTo>
                  <a:lnTo>
                    <a:pt x="157" y="688"/>
                  </a:lnTo>
                  <a:lnTo>
                    <a:pt x="313" y="438"/>
                  </a:lnTo>
                  <a:lnTo>
                    <a:pt x="470" y="219"/>
                  </a:lnTo>
                  <a:lnTo>
                    <a:pt x="689" y="31"/>
                  </a:lnTo>
                  <a:lnTo>
                    <a:pt x="689" y="31"/>
                  </a:lnTo>
                  <a:lnTo>
                    <a:pt x="626" y="31"/>
                  </a:lnTo>
                  <a:lnTo>
                    <a:pt x="626" y="31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793115" y="1901953"/>
              <a:ext cx="94627" cy="90894"/>
            </a:xfrm>
            <a:custGeom>
              <a:avLst/>
              <a:gdLst/>
              <a:ahLst/>
              <a:cxnLst/>
              <a:rect l="l" t="t" r="r" b="b"/>
              <a:pathLst>
                <a:path w="1595" h="1532" extrusionOk="0">
                  <a:moveTo>
                    <a:pt x="1594" y="0"/>
                  </a:moveTo>
                  <a:lnTo>
                    <a:pt x="1344" y="125"/>
                  </a:lnTo>
                  <a:lnTo>
                    <a:pt x="1094" y="250"/>
                  </a:lnTo>
                  <a:lnTo>
                    <a:pt x="844" y="438"/>
                  </a:lnTo>
                  <a:lnTo>
                    <a:pt x="657" y="625"/>
                  </a:lnTo>
                  <a:lnTo>
                    <a:pt x="438" y="813"/>
                  </a:lnTo>
                  <a:lnTo>
                    <a:pt x="281" y="1032"/>
                  </a:lnTo>
                  <a:lnTo>
                    <a:pt x="125" y="1282"/>
                  </a:lnTo>
                  <a:lnTo>
                    <a:pt x="0" y="1532"/>
                  </a:lnTo>
                  <a:lnTo>
                    <a:pt x="563" y="1532"/>
                  </a:lnTo>
                  <a:lnTo>
                    <a:pt x="750" y="1251"/>
                  </a:lnTo>
                  <a:lnTo>
                    <a:pt x="969" y="1000"/>
                  </a:lnTo>
                  <a:lnTo>
                    <a:pt x="1250" y="782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rgbClr val="90A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793115" y="1901953"/>
              <a:ext cx="94627" cy="90894"/>
            </a:xfrm>
            <a:custGeom>
              <a:avLst/>
              <a:gdLst/>
              <a:ahLst/>
              <a:cxnLst/>
              <a:rect l="l" t="t" r="r" b="b"/>
              <a:pathLst>
                <a:path w="1595" h="1532" fill="none" extrusionOk="0">
                  <a:moveTo>
                    <a:pt x="1594" y="0"/>
                  </a:moveTo>
                  <a:lnTo>
                    <a:pt x="1594" y="0"/>
                  </a:lnTo>
                  <a:lnTo>
                    <a:pt x="1344" y="125"/>
                  </a:lnTo>
                  <a:lnTo>
                    <a:pt x="1094" y="250"/>
                  </a:lnTo>
                  <a:lnTo>
                    <a:pt x="844" y="438"/>
                  </a:lnTo>
                  <a:lnTo>
                    <a:pt x="657" y="625"/>
                  </a:lnTo>
                  <a:lnTo>
                    <a:pt x="657" y="625"/>
                  </a:lnTo>
                  <a:lnTo>
                    <a:pt x="438" y="813"/>
                  </a:lnTo>
                  <a:lnTo>
                    <a:pt x="281" y="1032"/>
                  </a:lnTo>
                  <a:lnTo>
                    <a:pt x="125" y="1282"/>
                  </a:lnTo>
                  <a:lnTo>
                    <a:pt x="0" y="1532"/>
                  </a:lnTo>
                  <a:lnTo>
                    <a:pt x="563" y="1532"/>
                  </a:lnTo>
                  <a:lnTo>
                    <a:pt x="563" y="1532"/>
                  </a:lnTo>
                  <a:lnTo>
                    <a:pt x="750" y="1251"/>
                  </a:lnTo>
                  <a:lnTo>
                    <a:pt x="969" y="1000"/>
                  </a:lnTo>
                  <a:lnTo>
                    <a:pt x="969" y="1000"/>
                  </a:lnTo>
                  <a:lnTo>
                    <a:pt x="1250" y="782"/>
                  </a:lnTo>
                  <a:lnTo>
                    <a:pt x="15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789377" y="1992789"/>
              <a:ext cx="55709" cy="7476"/>
            </a:xfrm>
            <a:custGeom>
              <a:avLst/>
              <a:gdLst/>
              <a:ahLst/>
              <a:cxnLst/>
              <a:rect l="l" t="t" r="r" b="b"/>
              <a:pathLst>
                <a:path w="939" h="126" extrusionOk="0">
                  <a:moveTo>
                    <a:pt x="32" y="1"/>
                  </a:moveTo>
                  <a:lnTo>
                    <a:pt x="1" y="126"/>
                  </a:lnTo>
                  <a:lnTo>
                    <a:pt x="876" y="126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AAE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789377" y="1992789"/>
              <a:ext cx="55709" cy="7476"/>
            </a:xfrm>
            <a:custGeom>
              <a:avLst/>
              <a:gdLst/>
              <a:ahLst/>
              <a:cxnLst/>
              <a:rect l="l" t="t" r="r" b="b"/>
              <a:pathLst>
                <a:path w="939" h="126" fill="none" extrusionOk="0">
                  <a:moveTo>
                    <a:pt x="938" y="1"/>
                  </a:moveTo>
                  <a:lnTo>
                    <a:pt x="626" y="1"/>
                  </a:lnTo>
                  <a:lnTo>
                    <a:pt x="63" y="1"/>
                  </a:lnTo>
                  <a:lnTo>
                    <a:pt x="32" y="1"/>
                  </a:lnTo>
                  <a:lnTo>
                    <a:pt x="1" y="126"/>
                  </a:lnTo>
                  <a:lnTo>
                    <a:pt x="876" y="126"/>
                  </a:lnTo>
                  <a:lnTo>
                    <a:pt x="9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559410" y="1588505"/>
              <a:ext cx="376492" cy="346843"/>
            </a:xfrm>
            <a:custGeom>
              <a:avLst/>
              <a:gdLst/>
              <a:ahLst/>
              <a:cxnLst/>
              <a:rect l="l" t="t" r="r" b="b"/>
              <a:pathLst>
                <a:path w="6346" h="5846" extrusionOk="0">
                  <a:moveTo>
                    <a:pt x="2720" y="1"/>
                  </a:moveTo>
                  <a:lnTo>
                    <a:pt x="1" y="5846"/>
                  </a:lnTo>
                  <a:lnTo>
                    <a:pt x="907" y="5815"/>
                  </a:lnTo>
                  <a:lnTo>
                    <a:pt x="2564" y="5846"/>
                  </a:lnTo>
                  <a:lnTo>
                    <a:pt x="2564" y="4564"/>
                  </a:lnTo>
                  <a:lnTo>
                    <a:pt x="2595" y="4314"/>
                  </a:lnTo>
                  <a:lnTo>
                    <a:pt x="2658" y="4095"/>
                  </a:lnTo>
                  <a:lnTo>
                    <a:pt x="2783" y="3877"/>
                  </a:lnTo>
                  <a:lnTo>
                    <a:pt x="2939" y="3720"/>
                  </a:lnTo>
                  <a:lnTo>
                    <a:pt x="3126" y="3564"/>
                  </a:lnTo>
                  <a:lnTo>
                    <a:pt x="3314" y="3439"/>
                  </a:lnTo>
                  <a:lnTo>
                    <a:pt x="3564" y="3377"/>
                  </a:lnTo>
                  <a:lnTo>
                    <a:pt x="3814" y="3345"/>
                  </a:lnTo>
                  <a:lnTo>
                    <a:pt x="4533" y="3345"/>
                  </a:lnTo>
                  <a:lnTo>
                    <a:pt x="4533" y="2783"/>
                  </a:lnTo>
                  <a:lnTo>
                    <a:pt x="4564" y="2595"/>
                  </a:lnTo>
                  <a:lnTo>
                    <a:pt x="4627" y="2439"/>
                  </a:lnTo>
                  <a:lnTo>
                    <a:pt x="4689" y="2283"/>
                  </a:lnTo>
                  <a:lnTo>
                    <a:pt x="4814" y="2157"/>
                  </a:lnTo>
                  <a:lnTo>
                    <a:pt x="4939" y="2064"/>
                  </a:lnTo>
                  <a:lnTo>
                    <a:pt x="5064" y="1970"/>
                  </a:lnTo>
                  <a:lnTo>
                    <a:pt x="5252" y="1939"/>
                  </a:lnTo>
                  <a:lnTo>
                    <a:pt x="5408" y="1907"/>
                  </a:lnTo>
                  <a:lnTo>
                    <a:pt x="5471" y="1907"/>
                  </a:lnTo>
                  <a:lnTo>
                    <a:pt x="6346" y="1"/>
                  </a:lnTo>
                  <a:close/>
                </a:path>
              </a:pathLst>
            </a:custGeom>
            <a:solidFill>
              <a:srgbClr val="D4F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559410" y="1588505"/>
              <a:ext cx="376492" cy="346843"/>
            </a:xfrm>
            <a:custGeom>
              <a:avLst/>
              <a:gdLst/>
              <a:ahLst/>
              <a:cxnLst/>
              <a:rect l="l" t="t" r="r" b="b"/>
              <a:pathLst>
                <a:path w="6346" h="5846" fill="none" extrusionOk="0">
                  <a:moveTo>
                    <a:pt x="6346" y="1"/>
                  </a:moveTo>
                  <a:lnTo>
                    <a:pt x="2720" y="1"/>
                  </a:lnTo>
                  <a:lnTo>
                    <a:pt x="1" y="5846"/>
                  </a:lnTo>
                  <a:lnTo>
                    <a:pt x="1" y="5846"/>
                  </a:lnTo>
                  <a:lnTo>
                    <a:pt x="907" y="5815"/>
                  </a:lnTo>
                  <a:lnTo>
                    <a:pt x="907" y="5815"/>
                  </a:lnTo>
                  <a:lnTo>
                    <a:pt x="2564" y="5846"/>
                  </a:lnTo>
                  <a:lnTo>
                    <a:pt x="2564" y="4564"/>
                  </a:lnTo>
                  <a:lnTo>
                    <a:pt x="2564" y="4564"/>
                  </a:lnTo>
                  <a:lnTo>
                    <a:pt x="2595" y="4314"/>
                  </a:lnTo>
                  <a:lnTo>
                    <a:pt x="2658" y="4095"/>
                  </a:lnTo>
                  <a:lnTo>
                    <a:pt x="2783" y="3877"/>
                  </a:lnTo>
                  <a:lnTo>
                    <a:pt x="2939" y="3720"/>
                  </a:lnTo>
                  <a:lnTo>
                    <a:pt x="3126" y="3564"/>
                  </a:lnTo>
                  <a:lnTo>
                    <a:pt x="3314" y="3439"/>
                  </a:lnTo>
                  <a:lnTo>
                    <a:pt x="3564" y="3377"/>
                  </a:lnTo>
                  <a:lnTo>
                    <a:pt x="3814" y="3345"/>
                  </a:lnTo>
                  <a:lnTo>
                    <a:pt x="4533" y="3345"/>
                  </a:lnTo>
                  <a:lnTo>
                    <a:pt x="4533" y="2783"/>
                  </a:lnTo>
                  <a:lnTo>
                    <a:pt x="4533" y="2783"/>
                  </a:lnTo>
                  <a:lnTo>
                    <a:pt x="4564" y="2595"/>
                  </a:lnTo>
                  <a:lnTo>
                    <a:pt x="4627" y="2439"/>
                  </a:lnTo>
                  <a:lnTo>
                    <a:pt x="4689" y="2283"/>
                  </a:lnTo>
                  <a:lnTo>
                    <a:pt x="4814" y="2157"/>
                  </a:lnTo>
                  <a:lnTo>
                    <a:pt x="4939" y="2064"/>
                  </a:lnTo>
                  <a:lnTo>
                    <a:pt x="5064" y="1970"/>
                  </a:lnTo>
                  <a:lnTo>
                    <a:pt x="5252" y="1939"/>
                  </a:lnTo>
                  <a:lnTo>
                    <a:pt x="5408" y="1907"/>
                  </a:lnTo>
                  <a:lnTo>
                    <a:pt x="5471" y="1907"/>
                  </a:lnTo>
                  <a:lnTo>
                    <a:pt x="63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711476" y="1786969"/>
              <a:ext cx="116935" cy="150283"/>
            </a:xfrm>
            <a:custGeom>
              <a:avLst/>
              <a:gdLst/>
              <a:ahLst/>
              <a:cxnLst/>
              <a:rect l="l" t="t" r="r" b="b"/>
              <a:pathLst>
                <a:path w="1971" h="2533" extrusionOk="0">
                  <a:moveTo>
                    <a:pt x="1251" y="0"/>
                  </a:moveTo>
                  <a:lnTo>
                    <a:pt x="1001" y="32"/>
                  </a:lnTo>
                  <a:lnTo>
                    <a:pt x="751" y="94"/>
                  </a:lnTo>
                  <a:lnTo>
                    <a:pt x="563" y="219"/>
                  </a:lnTo>
                  <a:lnTo>
                    <a:pt x="376" y="375"/>
                  </a:lnTo>
                  <a:lnTo>
                    <a:pt x="220" y="532"/>
                  </a:lnTo>
                  <a:lnTo>
                    <a:pt x="95" y="750"/>
                  </a:lnTo>
                  <a:lnTo>
                    <a:pt x="32" y="969"/>
                  </a:lnTo>
                  <a:lnTo>
                    <a:pt x="1" y="1219"/>
                  </a:lnTo>
                  <a:lnTo>
                    <a:pt x="1" y="2501"/>
                  </a:lnTo>
                  <a:lnTo>
                    <a:pt x="1064" y="2532"/>
                  </a:lnTo>
                  <a:lnTo>
                    <a:pt x="1970" y="532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3711476" y="1786969"/>
              <a:ext cx="116935" cy="150283"/>
            </a:xfrm>
            <a:custGeom>
              <a:avLst/>
              <a:gdLst/>
              <a:ahLst/>
              <a:cxnLst/>
              <a:rect l="l" t="t" r="r" b="b"/>
              <a:pathLst>
                <a:path w="1971" h="2533" fill="none" extrusionOk="0">
                  <a:moveTo>
                    <a:pt x="1970" y="0"/>
                  </a:moveTo>
                  <a:lnTo>
                    <a:pt x="1251" y="0"/>
                  </a:lnTo>
                  <a:lnTo>
                    <a:pt x="1251" y="0"/>
                  </a:lnTo>
                  <a:lnTo>
                    <a:pt x="1001" y="32"/>
                  </a:lnTo>
                  <a:lnTo>
                    <a:pt x="751" y="94"/>
                  </a:lnTo>
                  <a:lnTo>
                    <a:pt x="563" y="219"/>
                  </a:lnTo>
                  <a:lnTo>
                    <a:pt x="376" y="375"/>
                  </a:lnTo>
                  <a:lnTo>
                    <a:pt x="220" y="532"/>
                  </a:lnTo>
                  <a:lnTo>
                    <a:pt x="95" y="750"/>
                  </a:lnTo>
                  <a:lnTo>
                    <a:pt x="32" y="969"/>
                  </a:lnTo>
                  <a:lnTo>
                    <a:pt x="1" y="1219"/>
                  </a:lnTo>
                  <a:lnTo>
                    <a:pt x="1" y="2501"/>
                  </a:lnTo>
                  <a:lnTo>
                    <a:pt x="1" y="2501"/>
                  </a:lnTo>
                  <a:lnTo>
                    <a:pt x="1064" y="2532"/>
                  </a:lnTo>
                  <a:lnTo>
                    <a:pt x="1970" y="532"/>
                  </a:lnTo>
                  <a:lnTo>
                    <a:pt x="19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828358" y="1701650"/>
              <a:ext cx="55649" cy="116880"/>
            </a:xfrm>
            <a:custGeom>
              <a:avLst/>
              <a:gdLst/>
              <a:ahLst/>
              <a:cxnLst/>
              <a:rect l="l" t="t" r="r" b="b"/>
              <a:pathLst>
                <a:path w="938" h="1970" extrusionOk="0">
                  <a:moveTo>
                    <a:pt x="875" y="0"/>
                  </a:moveTo>
                  <a:lnTo>
                    <a:pt x="719" y="32"/>
                  </a:lnTo>
                  <a:lnTo>
                    <a:pt x="531" y="63"/>
                  </a:lnTo>
                  <a:lnTo>
                    <a:pt x="406" y="157"/>
                  </a:lnTo>
                  <a:lnTo>
                    <a:pt x="281" y="250"/>
                  </a:lnTo>
                  <a:lnTo>
                    <a:pt x="156" y="376"/>
                  </a:lnTo>
                  <a:lnTo>
                    <a:pt x="94" y="532"/>
                  </a:lnTo>
                  <a:lnTo>
                    <a:pt x="31" y="688"/>
                  </a:lnTo>
                  <a:lnTo>
                    <a:pt x="0" y="876"/>
                  </a:lnTo>
                  <a:lnTo>
                    <a:pt x="0" y="1438"/>
                  </a:lnTo>
                  <a:lnTo>
                    <a:pt x="0" y="1970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828358" y="1701650"/>
              <a:ext cx="55649" cy="116880"/>
            </a:xfrm>
            <a:custGeom>
              <a:avLst/>
              <a:gdLst/>
              <a:ahLst/>
              <a:cxnLst/>
              <a:rect l="l" t="t" r="r" b="b"/>
              <a:pathLst>
                <a:path w="938" h="1970" fill="none" extrusionOk="0">
                  <a:moveTo>
                    <a:pt x="938" y="0"/>
                  </a:moveTo>
                  <a:lnTo>
                    <a:pt x="875" y="0"/>
                  </a:lnTo>
                  <a:lnTo>
                    <a:pt x="875" y="0"/>
                  </a:lnTo>
                  <a:lnTo>
                    <a:pt x="719" y="32"/>
                  </a:lnTo>
                  <a:lnTo>
                    <a:pt x="531" y="63"/>
                  </a:lnTo>
                  <a:lnTo>
                    <a:pt x="406" y="157"/>
                  </a:lnTo>
                  <a:lnTo>
                    <a:pt x="281" y="250"/>
                  </a:lnTo>
                  <a:lnTo>
                    <a:pt x="156" y="376"/>
                  </a:lnTo>
                  <a:lnTo>
                    <a:pt x="94" y="532"/>
                  </a:lnTo>
                  <a:lnTo>
                    <a:pt x="31" y="688"/>
                  </a:lnTo>
                  <a:lnTo>
                    <a:pt x="0" y="876"/>
                  </a:lnTo>
                  <a:lnTo>
                    <a:pt x="0" y="1438"/>
                  </a:lnTo>
                  <a:lnTo>
                    <a:pt x="0" y="1970"/>
                  </a:lnTo>
                  <a:lnTo>
                    <a:pt x="9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3531584" y="1933458"/>
              <a:ext cx="243005" cy="59389"/>
            </a:xfrm>
            <a:custGeom>
              <a:avLst/>
              <a:gdLst/>
              <a:ahLst/>
              <a:cxnLst/>
              <a:rect l="l" t="t" r="r" b="b"/>
              <a:pathLst>
                <a:path w="4096" h="1001" extrusionOk="0">
                  <a:moveTo>
                    <a:pt x="1376" y="1"/>
                  </a:moveTo>
                  <a:lnTo>
                    <a:pt x="470" y="32"/>
                  </a:lnTo>
                  <a:lnTo>
                    <a:pt x="1" y="1001"/>
                  </a:lnTo>
                  <a:lnTo>
                    <a:pt x="3627" y="1001"/>
                  </a:lnTo>
                  <a:lnTo>
                    <a:pt x="4096" y="63"/>
                  </a:lnTo>
                  <a:lnTo>
                    <a:pt x="3033" y="32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3531584" y="1933458"/>
              <a:ext cx="243005" cy="59389"/>
            </a:xfrm>
            <a:custGeom>
              <a:avLst/>
              <a:gdLst/>
              <a:ahLst/>
              <a:cxnLst/>
              <a:rect l="l" t="t" r="r" b="b"/>
              <a:pathLst>
                <a:path w="4096" h="1001" fill="none" extrusionOk="0">
                  <a:moveTo>
                    <a:pt x="1376" y="1"/>
                  </a:moveTo>
                  <a:lnTo>
                    <a:pt x="1376" y="1"/>
                  </a:lnTo>
                  <a:lnTo>
                    <a:pt x="470" y="32"/>
                  </a:lnTo>
                  <a:lnTo>
                    <a:pt x="1" y="1001"/>
                  </a:lnTo>
                  <a:lnTo>
                    <a:pt x="3627" y="1001"/>
                  </a:lnTo>
                  <a:lnTo>
                    <a:pt x="4096" y="63"/>
                  </a:lnTo>
                  <a:lnTo>
                    <a:pt x="4096" y="63"/>
                  </a:lnTo>
                  <a:lnTo>
                    <a:pt x="3033" y="32"/>
                  </a:lnTo>
                  <a:lnTo>
                    <a:pt x="3033" y="32"/>
                  </a:lnTo>
                  <a:lnTo>
                    <a:pt x="13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527905" y="1992789"/>
              <a:ext cx="218859" cy="5636"/>
            </a:xfrm>
            <a:custGeom>
              <a:avLst/>
              <a:gdLst/>
              <a:ahLst/>
              <a:cxnLst/>
              <a:rect l="l" t="t" r="r" b="b"/>
              <a:pathLst>
                <a:path w="3689" h="95" extrusionOk="0">
                  <a:moveTo>
                    <a:pt x="63" y="1"/>
                  </a:moveTo>
                  <a:lnTo>
                    <a:pt x="0" y="95"/>
                  </a:lnTo>
                  <a:lnTo>
                    <a:pt x="3657" y="95"/>
                  </a:lnTo>
                  <a:lnTo>
                    <a:pt x="3689" y="1"/>
                  </a:lnTo>
                  <a:close/>
                </a:path>
              </a:pathLst>
            </a:custGeom>
            <a:solidFill>
              <a:srgbClr val="AAE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3527905" y="1992789"/>
              <a:ext cx="218859" cy="5636"/>
            </a:xfrm>
            <a:custGeom>
              <a:avLst/>
              <a:gdLst/>
              <a:ahLst/>
              <a:cxnLst/>
              <a:rect l="l" t="t" r="r" b="b"/>
              <a:pathLst>
                <a:path w="3689" h="95" fill="none" extrusionOk="0">
                  <a:moveTo>
                    <a:pt x="3689" y="1"/>
                  </a:moveTo>
                  <a:lnTo>
                    <a:pt x="63" y="1"/>
                  </a:lnTo>
                  <a:lnTo>
                    <a:pt x="0" y="95"/>
                  </a:lnTo>
                  <a:lnTo>
                    <a:pt x="3657" y="95"/>
                  </a:lnTo>
                  <a:lnTo>
                    <a:pt x="36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BB107AEF-48FA-3F99-DC4E-A3CA0CC4A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88" y="1913073"/>
            <a:ext cx="578615" cy="57861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B6CEB03-FCC2-14F5-0A8B-941B743F0458}"/>
              </a:ext>
            </a:extLst>
          </p:cNvPr>
          <p:cNvSpPr txBox="1"/>
          <p:nvPr/>
        </p:nvSpPr>
        <p:spPr>
          <a:xfrm>
            <a:off x="0" y="3862220"/>
            <a:ext cx="91440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100" i="1" u="none" strike="noStrike" baseline="0" dirty="0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Software Engineering 2 Project</a:t>
            </a:r>
          </a:p>
          <a:p>
            <a:pPr algn="ctr"/>
            <a:r>
              <a:rPr lang="it-IT" sz="1050" i="1" u="none" strike="noStrike" baseline="0" dirty="0" err="1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Academic</a:t>
            </a:r>
            <a:r>
              <a:rPr lang="it-IT" sz="1050" i="1" u="none" strike="noStrike" baseline="0" dirty="0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</a:t>
            </a:r>
            <a:r>
              <a:rPr lang="it-IT" sz="1050" i="1" u="none" strike="noStrike" baseline="0" dirty="0" err="1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year</a:t>
            </a:r>
            <a:r>
              <a:rPr lang="it-IT" sz="1050" i="1" u="none" strike="noStrike" baseline="0" dirty="0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2022 – 2023</a:t>
            </a:r>
          </a:p>
          <a:p>
            <a:pPr algn="ctr"/>
            <a:endParaRPr lang="it-IT" sz="1050" i="1" dirty="0">
              <a:solidFill>
                <a:schemeClr val="tx1"/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it-IT" sz="1000" i="1" dirty="0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Balestrieri Niccolò</a:t>
            </a:r>
          </a:p>
          <a:p>
            <a:pPr algn="ctr"/>
            <a:r>
              <a:rPr lang="it-IT" sz="1000" i="1" dirty="0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Bertogalli Andrea</a:t>
            </a:r>
          </a:p>
          <a:p>
            <a:pPr algn="ctr"/>
            <a:r>
              <a:rPr lang="it-IT" sz="1000" i="1" dirty="0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Tombini Nicolò</a:t>
            </a:r>
            <a:endParaRPr lang="it-IT" sz="1050" i="1" dirty="0">
              <a:solidFill>
                <a:schemeClr val="tx1"/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695;p34">
            <a:extLst>
              <a:ext uri="{FF2B5EF4-FFF2-40B4-BE49-F238E27FC236}">
                <a16:creationId xmlns:a16="http://schemas.microsoft.com/office/drawing/2014/main" id="{76BA4CEF-3BB3-DFE4-1AF8-877AC2B1E5F4}"/>
              </a:ext>
            </a:extLst>
          </p:cNvPr>
          <p:cNvSpPr txBox="1">
            <a:spLocks/>
          </p:cNvSpPr>
          <p:nvPr/>
        </p:nvSpPr>
        <p:spPr>
          <a:xfrm>
            <a:off x="-9904" y="696988"/>
            <a:ext cx="91440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it-IT" dirty="0">
                <a:solidFill>
                  <a:srgbClr val="C239EB"/>
                </a:solidFill>
                <a:latin typeface="Fira Sans" panose="020B05030500000200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R&amp;DD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C239EB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PATTERN - MVC</a:t>
            </a:r>
            <a:endParaRPr sz="2400" dirty="0">
              <a:solidFill>
                <a:srgbClr val="C239EB"/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EB76382-B8B5-0B6A-6464-56381AD41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29" y="1863028"/>
            <a:ext cx="5067739" cy="14174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C239EB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IMPLEMENTATION,</a:t>
            </a:r>
            <a:r>
              <a:rPr lang="en" sz="2400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" sz="2400" dirty="0">
                <a:solidFill>
                  <a:srgbClr val="C239EB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INTEGRATION</a:t>
            </a:r>
            <a:r>
              <a:rPr lang="en" sz="2400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" sz="2400" dirty="0">
                <a:solidFill>
                  <a:srgbClr val="C239EB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AND</a:t>
            </a:r>
            <a:r>
              <a:rPr lang="en" sz="2400" dirty="0">
                <a:solidFill>
                  <a:schemeClr val="dk1"/>
                </a:solidFill>
                <a:latin typeface="Fira Sans" panose="020B0503050000020004" pitchFamily="34" charset="0"/>
              </a:rPr>
              <a:t> </a:t>
            </a:r>
            <a:r>
              <a:rPr lang="en" sz="2400" dirty="0">
                <a:solidFill>
                  <a:srgbClr val="C239EB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TESTING</a:t>
            </a:r>
            <a:endParaRPr sz="2400" dirty="0">
              <a:solidFill>
                <a:srgbClr val="C239EB"/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21D39D-5963-FC44-B4FF-04F8C5E0F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29" y="995634"/>
            <a:ext cx="6743142" cy="37363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4"/>
          <p:cNvSpPr txBox="1">
            <a:spLocks noGrp="1"/>
          </p:cNvSpPr>
          <p:nvPr>
            <p:ph type="title"/>
          </p:nvPr>
        </p:nvSpPr>
        <p:spPr>
          <a:xfrm>
            <a:off x="-9904" y="180606"/>
            <a:ext cx="91440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C239EB"/>
                </a:solidFill>
                <a:latin typeface="Fira Sans" panose="020B05030500000200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eMall – e-Mobility For All</a:t>
            </a:r>
            <a:endParaRPr sz="2400" dirty="0">
              <a:solidFill>
                <a:srgbClr val="C239EB"/>
              </a:solidFill>
              <a:latin typeface="Fira Sans" panose="020B05030500000200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grpSp>
        <p:nvGrpSpPr>
          <p:cNvPr id="707" name="Google Shape;707;p34"/>
          <p:cNvGrpSpPr/>
          <p:nvPr/>
        </p:nvGrpSpPr>
        <p:grpSpPr>
          <a:xfrm>
            <a:off x="1778609" y="1338619"/>
            <a:ext cx="5586782" cy="2251956"/>
            <a:chOff x="2250150" y="1219464"/>
            <a:chExt cx="4643504" cy="1772998"/>
          </a:xfrm>
        </p:grpSpPr>
        <p:sp>
          <p:nvSpPr>
            <p:cNvPr id="708" name="Google Shape;708;p34"/>
            <p:cNvSpPr/>
            <p:nvPr/>
          </p:nvSpPr>
          <p:spPr>
            <a:xfrm>
              <a:off x="4557181" y="1234297"/>
              <a:ext cx="751086" cy="1709891"/>
            </a:xfrm>
            <a:custGeom>
              <a:avLst/>
              <a:gdLst/>
              <a:ahLst/>
              <a:cxnLst/>
              <a:rect l="l" t="t" r="r" b="b"/>
              <a:pathLst>
                <a:path w="12660" h="28820" extrusionOk="0">
                  <a:moveTo>
                    <a:pt x="813" y="1"/>
                  </a:moveTo>
                  <a:lnTo>
                    <a:pt x="657" y="32"/>
                  </a:lnTo>
                  <a:lnTo>
                    <a:pt x="500" y="63"/>
                  </a:lnTo>
                  <a:lnTo>
                    <a:pt x="375" y="157"/>
                  </a:lnTo>
                  <a:lnTo>
                    <a:pt x="250" y="251"/>
                  </a:lnTo>
                  <a:lnTo>
                    <a:pt x="156" y="344"/>
                  </a:lnTo>
                  <a:lnTo>
                    <a:pt x="63" y="501"/>
                  </a:lnTo>
                  <a:lnTo>
                    <a:pt x="31" y="657"/>
                  </a:lnTo>
                  <a:lnTo>
                    <a:pt x="0" y="813"/>
                  </a:lnTo>
                  <a:lnTo>
                    <a:pt x="0" y="14004"/>
                  </a:lnTo>
                  <a:lnTo>
                    <a:pt x="31" y="14066"/>
                  </a:lnTo>
                  <a:lnTo>
                    <a:pt x="281" y="14441"/>
                  </a:lnTo>
                  <a:lnTo>
                    <a:pt x="407" y="14660"/>
                  </a:lnTo>
                  <a:lnTo>
                    <a:pt x="469" y="14910"/>
                  </a:lnTo>
                  <a:lnTo>
                    <a:pt x="532" y="15129"/>
                  </a:lnTo>
                  <a:lnTo>
                    <a:pt x="594" y="15379"/>
                  </a:lnTo>
                  <a:lnTo>
                    <a:pt x="625" y="15629"/>
                  </a:lnTo>
                  <a:lnTo>
                    <a:pt x="625" y="15879"/>
                  </a:lnTo>
                  <a:lnTo>
                    <a:pt x="625" y="21537"/>
                  </a:lnTo>
                  <a:lnTo>
                    <a:pt x="0" y="21537"/>
                  </a:lnTo>
                  <a:lnTo>
                    <a:pt x="0" y="28820"/>
                  </a:lnTo>
                  <a:lnTo>
                    <a:pt x="12659" y="28820"/>
                  </a:lnTo>
                  <a:lnTo>
                    <a:pt x="12659" y="813"/>
                  </a:lnTo>
                  <a:lnTo>
                    <a:pt x="12659" y="657"/>
                  </a:lnTo>
                  <a:lnTo>
                    <a:pt x="12597" y="501"/>
                  </a:lnTo>
                  <a:lnTo>
                    <a:pt x="12534" y="344"/>
                  </a:lnTo>
                  <a:lnTo>
                    <a:pt x="12441" y="251"/>
                  </a:lnTo>
                  <a:lnTo>
                    <a:pt x="12316" y="157"/>
                  </a:lnTo>
                  <a:lnTo>
                    <a:pt x="12191" y="63"/>
                  </a:lnTo>
                  <a:lnTo>
                    <a:pt x="12034" y="32"/>
                  </a:lnTo>
                  <a:lnTo>
                    <a:pt x="1187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4000774" y="1380786"/>
              <a:ext cx="376552" cy="1563405"/>
            </a:xfrm>
            <a:custGeom>
              <a:avLst/>
              <a:gdLst/>
              <a:ahLst/>
              <a:cxnLst/>
              <a:rect l="l" t="t" r="r" b="b"/>
              <a:pathLst>
                <a:path w="6347" h="26351" extrusionOk="0">
                  <a:moveTo>
                    <a:pt x="657" y="1"/>
                  </a:moveTo>
                  <a:lnTo>
                    <a:pt x="501" y="63"/>
                  </a:lnTo>
                  <a:lnTo>
                    <a:pt x="376" y="126"/>
                  </a:lnTo>
                  <a:lnTo>
                    <a:pt x="251" y="220"/>
                  </a:lnTo>
                  <a:lnTo>
                    <a:pt x="157" y="345"/>
                  </a:lnTo>
                  <a:lnTo>
                    <a:pt x="63" y="470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126"/>
                  </a:lnTo>
                  <a:lnTo>
                    <a:pt x="1032" y="2126"/>
                  </a:lnTo>
                  <a:lnTo>
                    <a:pt x="1439" y="2189"/>
                  </a:lnTo>
                  <a:lnTo>
                    <a:pt x="1845" y="2251"/>
                  </a:lnTo>
                  <a:lnTo>
                    <a:pt x="2251" y="2376"/>
                  </a:lnTo>
                  <a:lnTo>
                    <a:pt x="2627" y="2533"/>
                  </a:lnTo>
                  <a:lnTo>
                    <a:pt x="3002" y="2720"/>
                  </a:lnTo>
                  <a:lnTo>
                    <a:pt x="3377" y="2908"/>
                  </a:lnTo>
                  <a:lnTo>
                    <a:pt x="3721" y="3158"/>
                  </a:lnTo>
                  <a:lnTo>
                    <a:pt x="4064" y="3439"/>
                  </a:lnTo>
                  <a:lnTo>
                    <a:pt x="4377" y="3721"/>
                  </a:lnTo>
                  <a:lnTo>
                    <a:pt x="4690" y="4033"/>
                  </a:lnTo>
                  <a:lnTo>
                    <a:pt x="4971" y="4377"/>
                  </a:lnTo>
                  <a:lnTo>
                    <a:pt x="5221" y="4752"/>
                  </a:lnTo>
                  <a:lnTo>
                    <a:pt x="5471" y="5127"/>
                  </a:lnTo>
                  <a:lnTo>
                    <a:pt x="5690" y="5565"/>
                  </a:lnTo>
                  <a:lnTo>
                    <a:pt x="5877" y="6002"/>
                  </a:lnTo>
                  <a:lnTo>
                    <a:pt x="6346" y="7096"/>
                  </a:lnTo>
                  <a:lnTo>
                    <a:pt x="6346" y="782"/>
                  </a:lnTo>
                  <a:lnTo>
                    <a:pt x="6346" y="626"/>
                  </a:lnTo>
                  <a:lnTo>
                    <a:pt x="6284" y="470"/>
                  </a:lnTo>
                  <a:lnTo>
                    <a:pt x="6221" y="345"/>
                  </a:lnTo>
                  <a:lnTo>
                    <a:pt x="6127" y="220"/>
                  </a:lnTo>
                  <a:lnTo>
                    <a:pt x="6002" y="126"/>
                  </a:lnTo>
                  <a:lnTo>
                    <a:pt x="5846" y="63"/>
                  </a:lnTo>
                  <a:lnTo>
                    <a:pt x="5721" y="1"/>
                  </a:lnTo>
                  <a:close/>
                  <a:moveTo>
                    <a:pt x="1" y="19068"/>
                  </a:moveTo>
                  <a:lnTo>
                    <a:pt x="1" y="26351"/>
                  </a:lnTo>
                  <a:lnTo>
                    <a:pt x="6346" y="26351"/>
                  </a:lnTo>
                  <a:lnTo>
                    <a:pt x="6346" y="1906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4000774" y="2512057"/>
              <a:ext cx="376552" cy="432160"/>
            </a:xfrm>
            <a:custGeom>
              <a:avLst/>
              <a:gdLst/>
              <a:ahLst/>
              <a:cxnLst/>
              <a:rect l="l" t="t" r="r" b="b"/>
              <a:pathLst>
                <a:path w="6347" h="7284" fill="none" extrusionOk="0">
                  <a:moveTo>
                    <a:pt x="6346" y="1"/>
                  </a:moveTo>
                  <a:lnTo>
                    <a:pt x="1" y="1"/>
                  </a:lnTo>
                  <a:lnTo>
                    <a:pt x="1" y="7284"/>
                  </a:lnTo>
                  <a:lnTo>
                    <a:pt x="6346" y="7284"/>
                  </a:lnTo>
                  <a:lnTo>
                    <a:pt x="63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5352752" y="1380786"/>
              <a:ext cx="376492" cy="1563405"/>
            </a:xfrm>
            <a:custGeom>
              <a:avLst/>
              <a:gdLst/>
              <a:ahLst/>
              <a:cxnLst/>
              <a:rect l="l" t="t" r="r" b="b"/>
              <a:pathLst>
                <a:path w="6346" h="26351" extrusionOk="0">
                  <a:moveTo>
                    <a:pt x="626" y="1"/>
                  </a:moveTo>
                  <a:lnTo>
                    <a:pt x="501" y="63"/>
                  </a:lnTo>
                  <a:lnTo>
                    <a:pt x="344" y="126"/>
                  </a:lnTo>
                  <a:lnTo>
                    <a:pt x="251" y="220"/>
                  </a:lnTo>
                  <a:lnTo>
                    <a:pt x="126" y="345"/>
                  </a:lnTo>
                  <a:lnTo>
                    <a:pt x="63" y="470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6351"/>
                  </a:lnTo>
                  <a:lnTo>
                    <a:pt x="6346" y="26351"/>
                  </a:lnTo>
                  <a:lnTo>
                    <a:pt x="6346" y="782"/>
                  </a:lnTo>
                  <a:lnTo>
                    <a:pt x="6315" y="626"/>
                  </a:lnTo>
                  <a:lnTo>
                    <a:pt x="6283" y="470"/>
                  </a:lnTo>
                  <a:lnTo>
                    <a:pt x="6190" y="345"/>
                  </a:lnTo>
                  <a:lnTo>
                    <a:pt x="6096" y="220"/>
                  </a:lnTo>
                  <a:lnTo>
                    <a:pt x="5971" y="126"/>
                  </a:lnTo>
                  <a:lnTo>
                    <a:pt x="5846" y="63"/>
                  </a:lnTo>
                  <a:lnTo>
                    <a:pt x="568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5352752" y="1380786"/>
              <a:ext cx="376492" cy="1563405"/>
            </a:xfrm>
            <a:custGeom>
              <a:avLst/>
              <a:gdLst/>
              <a:ahLst/>
              <a:cxnLst/>
              <a:rect l="l" t="t" r="r" b="b"/>
              <a:pathLst>
                <a:path w="6346" h="26351" fill="none" extrusionOk="0">
                  <a:moveTo>
                    <a:pt x="5533" y="1"/>
                  </a:moveTo>
                  <a:lnTo>
                    <a:pt x="813" y="1"/>
                  </a:lnTo>
                  <a:lnTo>
                    <a:pt x="813" y="1"/>
                  </a:lnTo>
                  <a:lnTo>
                    <a:pt x="626" y="1"/>
                  </a:lnTo>
                  <a:lnTo>
                    <a:pt x="501" y="63"/>
                  </a:lnTo>
                  <a:lnTo>
                    <a:pt x="344" y="126"/>
                  </a:lnTo>
                  <a:lnTo>
                    <a:pt x="251" y="220"/>
                  </a:lnTo>
                  <a:lnTo>
                    <a:pt x="126" y="345"/>
                  </a:lnTo>
                  <a:lnTo>
                    <a:pt x="63" y="470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6351"/>
                  </a:lnTo>
                  <a:lnTo>
                    <a:pt x="6346" y="26351"/>
                  </a:lnTo>
                  <a:lnTo>
                    <a:pt x="6346" y="782"/>
                  </a:lnTo>
                  <a:lnTo>
                    <a:pt x="6346" y="782"/>
                  </a:lnTo>
                  <a:lnTo>
                    <a:pt x="6315" y="626"/>
                  </a:lnTo>
                  <a:lnTo>
                    <a:pt x="6283" y="470"/>
                  </a:lnTo>
                  <a:lnTo>
                    <a:pt x="6190" y="345"/>
                  </a:lnTo>
                  <a:lnTo>
                    <a:pt x="6096" y="220"/>
                  </a:lnTo>
                  <a:lnTo>
                    <a:pt x="5971" y="126"/>
                  </a:lnTo>
                  <a:lnTo>
                    <a:pt x="5846" y="63"/>
                  </a:lnTo>
                  <a:lnTo>
                    <a:pt x="5689" y="1"/>
                  </a:lnTo>
                  <a:lnTo>
                    <a:pt x="55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6276300" y="1746149"/>
              <a:ext cx="441456" cy="1198051"/>
            </a:xfrm>
            <a:custGeom>
              <a:avLst/>
              <a:gdLst/>
              <a:ahLst/>
              <a:cxnLst/>
              <a:rect l="l" t="t" r="r" b="b"/>
              <a:pathLst>
                <a:path w="7441" h="20193" extrusionOk="0">
                  <a:moveTo>
                    <a:pt x="657" y="1"/>
                  </a:moveTo>
                  <a:lnTo>
                    <a:pt x="501" y="63"/>
                  </a:lnTo>
                  <a:lnTo>
                    <a:pt x="345" y="126"/>
                  </a:lnTo>
                  <a:lnTo>
                    <a:pt x="251" y="219"/>
                  </a:lnTo>
                  <a:lnTo>
                    <a:pt x="157" y="344"/>
                  </a:lnTo>
                  <a:lnTo>
                    <a:pt x="63" y="501"/>
                  </a:lnTo>
                  <a:lnTo>
                    <a:pt x="32" y="626"/>
                  </a:lnTo>
                  <a:lnTo>
                    <a:pt x="1" y="782"/>
                  </a:lnTo>
                  <a:lnTo>
                    <a:pt x="1" y="20193"/>
                  </a:lnTo>
                  <a:lnTo>
                    <a:pt x="7440" y="20193"/>
                  </a:lnTo>
                  <a:lnTo>
                    <a:pt x="7440" y="782"/>
                  </a:lnTo>
                  <a:lnTo>
                    <a:pt x="7409" y="626"/>
                  </a:lnTo>
                  <a:lnTo>
                    <a:pt x="7378" y="501"/>
                  </a:lnTo>
                  <a:lnTo>
                    <a:pt x="7315" y="344"/>
                  </a:lnTo>
                  <a:lnTo>
                    <a:pt x="7190" y="219"/>
                  </a:lnTo>
                  <a:lnTo>
                    <a:pt x="7096" y="126"/>
                  </a:lnTo>
                  <a:lnTo>
                    <a:pt x="6940" y="63"/>
                  </a:lnTo>
                  <a:lnTo>
                    <a:pt x="681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3054977" y="1219464"/>
              <a:ext cx="736254" cy="1724723"/>
            </a:xfrm>
            <a:custGeom>
              <a:avLst/>
              <a:gdLst/>
              <a:ahLst/>
              <a:cxnLst/>
              <a:rect l="l" t="t" r="r" b="b"/>
              <a:pathLst>
                <a:path w="12410" h="29070" extrusionOk="0">
                  <a:moveTo>
                    <a:pt x="782" y="0"/>
                  </a:moveTo>
                  <a:lnTo>
                    <a:pt x="626" y="32"/>
                  </a:lnTo>
                  <a:lnTo>
                    <a:pt x="470" y="63"/>
                  </a:lnTo>
                  <a:lnTo>
                    <a:pt x="345" y="157"/>
                  </a:lnTo>
                  <a:lnTo>
                    <a:pt x="220" y="251"/>
                  </a:lnTo>
                  <a:lnTo>
                    <a:pt x="126" y="376"/>
                  </a:lnTo>
                  <a:lnTo>
                    <a:pt x="63" y="501"/>
                  </a:lnTo>
                  <a:lnTo>
                    <a:pt x="1" y="657"/>
                  </a:lnTo>
                  <a:lnTo>
                    <a:pt x="1" y="813"/>
                  </a:lnTo>
                  <a:lnTo>
                    <a:pt x="1" y="5596"/>
                  </a:lnTo>
                  <a:lnTo>
                    <a:pt x="313" y="5408"/>
                  </a:lnTo>
                  <a:lnTo>
                    <a:pt x="626" y="5252"/>
                  </a:lnTo>
                  <a:lnTo>
                    <a:pt x="938" y="5127"/>
                  </a:lnTo>
                  <a:lnTo>
                    <a:pt x="1282" y="5033"/>
                  </a:lnTo>
                  <a:lnTo>
                    <a:pt x="1626" y="4939"/>
                  </a:lnTo>
                  <a:lnTo>
                    <a:pt x="1970" y="4877"/>
                  </a:lnTo>
                  <a:lnTo>
                    <a:pt x="2314" y="4845"/>
                  </a:lnTo>
                  <a:lnTo>
                    <a:pt x="12410" y="4845"/>
                  </a:lnTo>
                  <a:lnTo>
                    <a:pt x="12410" y="813"/>
                  </a:lnTo>
                  <a:lnTo>
                    <a:pt x="12379" y="657"/>
                  </a:lnTo>
                  <a:lnTo>
                    <a:pt x="12347" y="501"/>
                  </a:lnTo>
                  <a:lnTo>
                    <a:pt x="12285" y="376"/>
                  </a:lnTo>
                  <a:lnTo>
                    <a:pt x="12160" y="251"/>
                  </a:lnTo>
                  <a:lnTo>
                    <a:pt x="12066" y="157"/>
                  </a:lnTo>
                  <a:lnTo>
                    <a:pt x="11910" y="63"/>
                  </a:lnTo>
                  <a:lnTo>
                    <a:pt x="11785" y="32"/>
                  </a:lnTo>
                  <a:lnTo>
                    <a:pt x="11597" y="0"/>
                  </a:lnTo>
                  <a:close/>
                  <a:moveTo>
                    <a:pt x="1" y="21787"/>
                  </a:moveTo>
                  <a:lnTo>
                    <a:pt x="1" y="29070"/>
                  </a:lnTo>
                  <a:lnTo>
                    <a:pt x="12410" y="29070"/>
                  </a:lnTo>
                  <a:lnTo>
                    <a:pt x="12410" y="21787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3054977" y="2512057"/>
              <a:ext cx="736254" cy="432160"/>
            </a:xfrm>
            <a:custGeom>
              <a:avLst/>
              <a:gdLst/>
              <a:ahLst/>
              <a:cxnLst/>
              <a:rect l="l" t="t" r="r" b="b"/>
              <a:pathLst>
                <a:path w="12410" h="7284" fill="none" extrusionOk="0">
                  <a:moveTo>
                    <a:pt x="12410" y="1"/>
                  </a:moveTo>
                  <a:lnTo>
                    <a:pt x="1" y="1"/>
                  </a:lnTo>
                  <a:lnTo>
                    <a:pt x="1" y="7284"/>
                  </a:lnTo>
                  <a:lnTo>
                    <a:pt x="12410" y="7284"/>
                  </a:lnTo>
                  <a:lnTo>
                    <a:pt x="124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2402216" y="1681240"/>
              <a:ext cx="502563" cy="1262958"/>
            </a:xfrm>
            <a:custGeom>
              <a:avLst/>
              <a:gdLst/>
              <a:ahLst/>
              <a:cxnLst/>
              <a:rect l="l" t="t" r="r" b="b"/>
              <a:pathLst>
                <a:path w="8471" h="21287" extrusionOk="0">
                  <a:moveTo>
                    <a:pt x="782" y="1"/>
                  </a:moveTo>
                  <a:lnTo>
                    <a:pt x="625" y="32"/>
                  </a:lnTo>
                  <a:lnTo>
                    <a:pt x="469" y="63"/>
                  </a:lnTo>
                  <a:lnTo>
                    <a:pt x="344" y="126"/>
                  </a:lnTo>
                  <a:lnTo>
                    <a:pt x="219" y="251"/>
                  </a:lnTo>
                  <a:lnTo>
                    <a:pt x="125" y="344"/>
                  </a:lnTo>
                  <a:lnTo>
                    <a:pt x="63" y="501"/>
                  </a:lnTo>
                  <a:lnTo>
                    <a:pt x="0" y="626"/>
                  </a:lnTo>
                  <a:lnTo>
                    <a:pt x="0" y="813"/>
                  </a:lnTo>
                  <a:lnTo>
                    <a:pt x="0" y="21287"/>
                  </a:lnTo>
                  <a:lnTo>
                    <a:pt x="8471" y="21287"/>
                  </a:lnTo>
                  <a:lnTo>
                    <a:pt x="8471" y="14004"/>
                  </a:lnTo>
                  <a:lnTo>
                    <a:pt x="4282" y="14004"/>
                  </a:lnTo>
                  <a:lnTo>
                    <a:pt x="4282" y="8346"/>
                  </a:lnTo>
                  <a:lnTo>
                    <a:pt x="4314" y="7940"/>
                  </a:lnTo>
                  <a:lnTo>
                    <a:pt x="4376" y="7534"/>
                  </a:lnTo>
                  <a:lnTo>
                    <a:pt x="4532" y="7159"/>
                  </a:lnTo>
                  <a:lnTo>
                    <a:pt x="4689" y="6783"/>
                  </a:lnTo>
                  <a:lnTo>
                    <a:pt x="4876" y="6533"/>
                  </a:lnTo>
                  <a:lnTo>
                    <a:pt x="5064" y="6315"/>
                  </a:lnTo>
                  <a:lnTo>
                    <a:pt x="5251" y="6096"/>
                  </a:lnTo>
                  <a:lnTo>
                    <a:pt x="5470" y="5908"/>
                  </a:lnTo>
                  <a:lnTo>
                    <a:pt x="5720" y="5721"/>
                  </a:lnTo>
                  <a:lnTo>
                    <a:pt x="6002" y="5596"/>
                  </a:lnTo>
                  <a:lnTo>
                    <a:pt x="6283" y="5471"/>
                  </a:lnTo>
                  <a:lnTo>
                    <a:pt x="6564" y="5377"/>
                  </a:lnTo>
                  <a:lnTo>
                    <a:pt x="8190" y="1407"/>
                  </a:lnTo>
                  <a:lnTo>
                    <a:pt x="8221" y="1313"/>
                  </a:lnTo>
                  <a:lnTo>
                    <a:pt x="8252" y="1251"/>
                  </a:lnTo>
                  <a:lnTo>
                    <a:pt x="8377" y="907"/>
                  </a:lnTo>
                  <a:lnTo>
                    <a:pt x="8471" y="720"/>
                  </a:lnTo>
                  <a:lnTo>
                    <a:pt x="8440" y="594"/>
                  </a:lnTo>
                  <a:lnTo>
                    <a:pt x="8377" y="438"/>
                  </a:lnTo>
                  <a:lnTo>
                    <a:pt x="8315" y="313"/>
                  </a:lnTo>
                  <a:lnTo>
                    <a:pt x="8221" y="219"/>
                  </a:lnTo>
                  <a:lnTo>
                    <a:pt x="8096" y="126"/>
                  </a:lnTo>
                  <a:lnTo>
                    <a:pt x="7971" y="63"/>
                  </a:lnTo>
                  <a:lnTo>
                    <a:pt x="7814" y="32"/>
                  </a:lnTo>
                  <a:lnTo>
                    <a:pt x="765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4603519" y="1380786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4744490" y="1380786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4883562" y="1380786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5024533" y="1380786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5163605" y="1380786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4603519" y="1531013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4744490" y="1531013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4883562" y="1531013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5024533" y="1531013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5163605" y="1531013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4603519" y="1681240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4744490" y="1681240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4883562" y="1681240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5024533" y="1681240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5163605" y="1681240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4603519" y="1829628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1" y="0"/>
                  </a:moveTo>
                  <a:lnTo>
                    <a:pt x="1" y="1626"/>
                  </a:lnTo>
                  <a:lnTo>
                    <a:pt x="1438" y="1626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4744490" y="1829628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4883562" y="1829628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5024533" y="1829628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5163605" y="1829628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4603519" y="1979855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1" y="0"/>
                  </a:moveTo>
                  <a:lnTo>
                    <a:pt x="1" y="1625"/>
                  </a:lnTo>
                  <a:lnTo>
                    <a:pt x="1438" y="1625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4744490" y="1979855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07" y="162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4883562" y="1979855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38" y="1625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5024533" y="1979855"/>
              <a:ext cx="83474" cy="96471"/>
            </a:xfrm>
            <a:custGeom>
              <a:avLst/>
              <a:gdLst/>
              <a:ahLst/>
              <a:cxnLst/>
              <a:rect l="l" t="t" r="r" b="b"/>
              <a:pathLst>
                <a:path w="1407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07" y="162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5163605" y="1979855"/>
              <a:ext cx="85372" cy="96471"/>
            </a:xfrm>
            <a:custGeom>
              <a:avLst/>
              <a:gdLst/>
              <a:ahLst/>
              <a:cxnLst/>
              <a:rect l="l" t="t" r="r" b="b"/>
              <a:pathLst>
                <a:path w="1439" h="1626" extrusionOk="0">
                  <a:moveTo>
                    <a:pt x="0" y="0"/>
                  </a:moveTo>
                  <a:lnTo>
                    <a:pt x="0" y="1625"/>
                  </a:lnTo>
                  <a:lnTo>
                    <a:pt x="1438" y="1625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4603519" y="2130022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8" y="1626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4744490" y="2130022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4883562" y="2130022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5024533" y="2130022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5163605" y="2130022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38" y="1626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4603519" y="2280249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4744490" y="2280249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4883562" y="2280249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5024533" y="2280249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5163605" y="2280249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38" y="159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3090220" y="1358537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3229292" y="1358537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3370262" y="1358537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509335" y="1358537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650305" y="1358537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090220" y="1508764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3229292" y="1508764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3370262" y="1508764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3370262" y="1508764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1"/>
                  </a:lnTo>
                  <a:lnTo>
                    <a:pt x="1407" y="1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509335" y="1508764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1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509335" y="1508764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5"/>
                  </a:moveTo>
                  <a:lnTo>
                    <a:pt x="1" y="1595"/>
                  </a:lnTo>
                  <a:lnTo>
                    <a:pt x="1" y="1"/>
                  </a:lnTo>
                  <a:lnTo>
                    <a:pt x="1439" y="1"/>
                  </a:lnTo>
                  <a:lnTo>
                    <a:pt x="1439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3650305" y="1508764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1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3650305" y="1508764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1"/>
                  </a:lnTo>
                  <a:lnTo>
                    <a:pt x="1407" y="1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3090220" y="1658991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1407" y="159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229292" y="1658991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370262" y="1658991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370262" y="1658991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509335" y="1658991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5"/>
                  </a:lnTo>
                  <a:lnTo>
                    <a:pt x="1439" y="1595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509335" y="1658991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5"/>
                  </a:moveTo>
                  <a:lnTo>
                    <a:pt x="1" y="1595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650305" y="1658991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5"/>
                  </a:lnTo>
                  <a:lnTo>
                    <a:pt x="1407" y="1595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650305" y="1658991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5"/>
                  </a:moveTo>
                  <a:lnTo>
                    <a:pt x="0" y="1595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3090220" y="1809218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3229292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3229292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370262" y="1809218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3370262" y="1809218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3509335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3509335" y="1809218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3650305" y="1809218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650305" y="1809218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090220" y="1959445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229292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3229292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370262" y="1959445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3370262" y="1959445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3509335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3509335" y="1959445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fill="none" extrusionOk="0">
                  <a:moveTo>
                    <a:pt x="1439" y="1594"/>
                  </a:moveTo>
                  <a:lnTo>
                    <a:pt x="1" y="1594"/>
                  </a:lnTo>
                  <a:lnTo>
                    <a:pt x="1" y="0"/>
                  </a:lnTo>
                  <a:lnTo>
                    <a:pt x="1439" y="0"/>
                  </a:lnTo>
                  <a:lnTo>
                    <a:pt x="1439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3650305" y="1959445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3650305" y="1959445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fill="none" extrusionOk="0">
                  <a:moveTo>
                    <a:pt x="1407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1407" y="0"/>
                  </a:lnTo>
                  <a:lnTo>
                    <a:pt x="1407" y="1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3090220" y="2109672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229292" y="2109672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3370262" y="2109672"/>
              <a:ext cx="83533" cy="94631"/>
            </a:xfrm>
            <a:custGeom>
              <a:avLst/>
              <a:gdLst/>
              <a:ahLst/>
              <a:cxnLst/>
              <a:rect l="l" t="t" r="r" b="b"/>
              <a:pathLst>
                <a:path w="1408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3509335" y="2109672"/>
              <a:ext cx="85372" cy="94631"/>
            </a:xfrm>
            <a:custGeom>
              <a:avLst/>
              <a:gdLst/>
              <a:ahLst/>
              <a:cxnLst/>
              <a:rect l="l" t="t" r="r" b="b"/>
              <a:pathLst>
                <a:path w="1439" h="1595" extrusionOk="0">
                  <a:moveTo>
                    <a:pt x="1" y="0"/>
                  </a:moveTo>
                  <a:lnTo>
                    <a:pt x="1" y="1594"/>
                  </a:lnTo>
                  <a:lnTo>
                    <a:pt x="1439" y="1594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3650305" y="2109672"/>
              <a:ext cx="83474" cy="94631"/>
            </a:xfrm>
            <a:custGeom>
              <a:avLst/>
              <a:gdLst/>
              <a:ahLst/>
              <a:cxnLst/>
              <a:rect l="l" t="t" r="r" b="b"/>
              <a:pathLst>
                <a:path w="1407" h="1595" extrusionOk="0">
                  <a:moveTo>
                    <a:pt x="0" y="0"/>
                  </a:moveTo>
                  <a:lnTo>
                    <a:pt x="0" y="1594"/>
                  </a:lnTo>
                  <a:lnTo>
                    <a:pt x="1407" y="159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090220" y="2258000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3229292" y="2258000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370262" y="2258000"/>
              <a:ext cx="83533" cy="96530"/>
            </a:xfrm>
            <a:custGeom>
              <a:avLst/>
              <a:gdLst/>
              <a:ahLst/>
              <a:cxnLst/>
              <a:rect l="l" t="t" r="r" b="b"/>
              <a:pathLst>
                <a:path w="1408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509335" y="2258000"/>
              <a:ext cx="85372" cy="96530"/>
            </a:xfrm>
            <a:custGeom>
              <a:avLst/>
              <a:gdLst/>
              <a:ahLst/>
              <a:cxnLst/>
              <a:rect l="l" t="t" r="r" b="b"/>
              <a:pathLst>
                <a:path w="1439" h="1627" extrusionOk="0">
                  <a:moveTo>
                    <a:pt x="1" y="1"/>
                  </a:moveTo>
                  <a:lnTo>
                    <a:pt x="1" y="1626"/>
                  </a:lnTo>
                  <a:lnTo>
                    <a:pt x="1439" y="1626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3650305" y="2258000"/>
              <a:ext cx="83474" cy="96530"/>
            </a:xfrm>
            <a:custGeom>
              <a:avLst/>
              <a:gdLst/>
              <a:ahLst/>
              <a:cxnLst/>
              <a:rect l="l" t="t" r="r" b="b"/>
              <a:pathLst>
                <a:path w="1407" h="1627" extrusionOk="0">
                  <a:moveTo>
                    <a:pt x="0" y="1"/>
                  </a:moveTo>
                  <a:lnTo>
                    <a:pt x="0" y="1626"/>
                  </a:lnTo>
                  <a:lnTo>
                    <a:pt x="1407" y="1626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2424465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546865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2671105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2795344" y="1799962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1" y="0"/>
                  </a:moveTo>
                  <a:lnTo>
                    <a:pt x="1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2424465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2546865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2671105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2795344" y="1939035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0"/>
                  </a:moveTo>
                  <a:lnTo>
                    <a:pt x="1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2424465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2546865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2671105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2795344" y="207810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1"/>
                  </a:moveTo>
                  <a:lnTo>
                    <a:pt x="1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2424465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1250" y="1501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2546865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1250" y="1501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2671105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1251" y="1501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2795344" y="2215341"/>
              <a:ext cx="74219" cy="89114"/>
            </a:xfrm>
            <a:custGeom>
              <a:avLst/>
              <a:gdLst/>
              <a:ahLst/>
              <a:cxnLst/>
              <a:rect l="l" t="t" r="r" b="b"/>
              <a:pathLst>
                <a:path w="1251" h="1502" extrusionOk="0">
                  <a:moveTo>
                    <a:pt x="1" y="1"/>
                  </a:moveTo>
                  <a:lnTo>
                    <a:pt x="1" y="1501"/>
                  </a:lnTo>
                  <a:lnTo>
                    <a:pt x="1251" y="1501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2424465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2546865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0" y="150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2671105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2795344" y="2354473"/>
              <a:ext cx="74219" cy="89054"/>
            </a:xfrm>
            <a:custGeom>
              <a:avLst/>
              <a:gdLst/>
              <a:ahLst/>
              <a:cxnLst/>
              <a:rect l="l" t="t" r="r" b="b"/>
              <a:pathLst>
                <a:path w="1251" h="1501" extrusionOk="0">
                  <a:moveTo>
                    <a:pt x="1" y="0"/>
                  </a:moveTo>
                  <a:lnTo>
                    <a:pt x="1" y="1500"/>
                  </a:lnTo>
                  <a:lnTo>
                    <a:pt x="1251" y="1500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2424465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2546865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0" y="146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2671105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0"/>
                  </a:moveTo>
                  <a:lnTo>
                    <a:pt x="0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2795344" y="2493546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0"/>
                  </a:moveTo>
                  <a:lnTo>
                    <a:pt x="1" y="1469"/>
                  </a:lnTo>
                  <a:lnTo>
                    <a:pt x="1251" y="146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2424465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2546865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0" y="147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2671105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0" y="1"/>
                  </a:moveTo>
                  <a:lnTo>
                    <a:pt x="0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2795344" y="2632618"/>
              <a:ext cx="74219" cy="87215"/>
            </a:xfrm>
            <a:custGeom>
              <a:avLst/>
              <a:gdLst/>
              <a:ahLst/>
              <a:cxnLst/>
              <a:rect l="l" t="t" r="r" b="b"/>
              <a:pathLst>
                <a:path w="1251" h="1470" extrusionOk="0">
                  <a:moveTo>
                    <a:pt x="1" y="1"/>
                  </a:moveTo>
                  <a:lnTo>
                    <a:pt x="1" y="1470"/>
                  </a:lnTo>
                  <a:lnTo>
                    <a:pt x="1251" y="147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5382418" y="1584827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5495562" y="158482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5608707" y="158482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5382418" y="1718322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5495562" y="1718322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5608707" y="1718322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5382418" y="1851877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5495562" y="185187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5608707" y="1851877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5382418" y="1985373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5495562" y="198537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5608707" y="198537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5382418" y="2118928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5495562" y="211892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5608707" y="211892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5382418" y="2252423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5495562" y="225242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5608707" y="2252423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1"/>
                  </a:moveTo>
                  <a:lnTo>
                    <a:pt x="0" y="1439"/>
                  </a:lnTo>
                  <a:lnTo>
                    <a:pt x="1157" y="1439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5382418" y="2385978"/>
              <a:ext cx="68701" cy="85376"/>
            </a:xfrm>
            <a:custGeom>
              <a:avLst/>
              <a:gdLst/>
              <a:ahLst/>
              <a:cxnLst/>
              <a:rect l="l" t="t" r="r" b="b"/>
              <a:pathLst>
                <a:path w="1158" h="1439" extrusionOk="0">
                  <a:moveTo>
                    <a:pt x="1" y="0"/>
                  </a:moveTo>
                  <a:lnTo>
                    <a:pt x="1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5495562" y="238597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5608707" y="2385978"/>
              <a:ext cx="68642" cy="85376"/>
            </a:xfrm>
            <a:custGeom>
              <a:avLst/>
              <a:gdLst/>
              <a:ahLst/>
              <a:cxnLst/>
              <a:rect l="l" t="t" r="r" b="b"/>
              <a:pathLst>
                <a:path w="1157" h="1439" extrusionOk="0">
                  <a:moveTo>
                    <a:pt x="0" y="0"/>
                  </a:moveTo>
                  <a:lnTo>
                    <a:pt x="0" y="1438"/>
                  </a:lnTo>
                  <a:lnTo>
                    <a:pt x="1157" y="143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6339369" y="1885221"/>
              <a:ext cx="72380" cy="83537"/>
            </a:xfrm>
            <a:custGeom>
              <a:avLst/>
              <a:gdLst/>
              <a:ahLst/>
              <a:cxnLst/>
              <a:rect l="l" t="t" r="r" b="b"/>
              <a:pathLst>
                <a:path w="1220" h="1408" extrusionOk="0">
                  <a:moveTo>
                    <a:pt x="1" y="1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6458032" y="1885221"/>
              <a:ext cx="72439" cy="83537"/>
            </a:xfrm>
            <a:custGeom>
              <a:avLst/>
              <a:gdLst/>
              <a:ahLst/>
              <a:cxnLst/>
              <a:rect l="l" t="t" r="r" b="b"/>
              <a:pathLst>
                <a:path w="1221" h="1408" extrusionOk="0">
                  <a:moveTo>
                    <a:pt x="1" y="1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6578592" y="1885221"/>
              <a:ext cx="70540" cy="83537"/>
            </a:xfrm>
            <a:custGeom>
              <a:avLst/>
              <a:gdLst/>
              <a:ahLst/>
              <a:cxnLst/>
              <a:rect l="l" t="t" r="r" b="b"/>
              <a:pathLst>
                <a:path w="1189" h="1408" extrusionOk="0">
                  <a:moveTo>
                    <a:pt x="1" y="1"/>
                  </a:moveTo>
                  <a:lnTo>
                    <a:pt x="1" y="1407"/>
                  </a:lnTo>
                  <a:lnTo>
                    <a:pt x="1188" y="1407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6339369" y="2018776"/>
              <a:ext cx="72380" cy="83537"/>
            </a:xfrm>
            <a:custGeom>
              <a:avLst/>
              <a:gdLst/>
              <a:ahLst/>
              <a:cxnLst/>
              <a:rect l="l" t="t" r="r" b="b"/>
              <a:pathLst>
                <a:path w="1220" h="1408" extrusionOk="0">
                  <a:moveTo>
                    <a:pt x="1" y="0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6458032" y="2018776"/>
              <a:ext cx="72439" cy="83537"/>
            </a:xfrm>
            <a:custGeom>
              <a:avLst/>
              <a:gdLst/>
              <a:ahLst/>
              <a:cxnLst/>
              <a:rect l="l" t="t" r="r" b="b"/>
              <a:pathLst>
                <a:path w="1221" h="1408" extrusionOk="0">
                  <a:moveTo>
                    <a:pt x="1" y="0"/>
                  </a:moveTo>
                  <a:lnTo>
                    <a:pt x="1" y="1407"/>
                  </a:lnTo>
                  <a:lnTo>
                    <a:pt x="1220" y="1407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6578592" y="2018776"/>
              <a:ext cx="70540" cy="83537"/>
            </a:xfrm>
            <a:custGeom>
              <a:avLst/>
              <a:gdLst/>
              <a:ahLst/>
              <a:cxnLst/>
              <a:rect l="l" t="t" r="r" b="b"/>
              <a:pathLst>
                <a:path w="1189" h="1408" extrusionOk="0">
                  <a:moveTo>
                    <a:pt x="1" y="0"/>
                  </a:moveTo>
                  <a:lnTo>
                    <a:pt x="1" y="1407"/>
                  </a:lnTo>
                  <a:lnTo>
                    <a:pt x="1188" y="1407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6339369" y="2152272"/>
              <a:ext cx="72380" cy="85376"/>
            </a:xfrm>
            <a:custGeom>
              <a:avLst/>
              <a:gdLst/>
              <a:ahLst/>
              <a:cxnLst/>
              <a:rect l="l" t="t" r="r" b="b"/>
              <a:pathLst>
                <a:path w="1220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220" y="1439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6458032" y="2152272"/>
              <a:ext cx="72439" cy="85376"/>
            </a:xfrm>
            <a:custGeom>
              <a:avLst/>
              <a:gdLst/>
              <a:ahLst/>
              <a:cxnLst/>
              <a:rect l="l" t="t" r="r" b="b"/>
              <a:pathLst>
                <a:path w="1221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220" y="1439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6578592" y="2152272"/>
              <a:ext cx="70540" cy="85376"/>
            </a:xfrm>
            <a:custGeom>
              <a:avLst/>
              <a:gdLst/>
              <a:ahLst/>
              <a:cxnLst/>
              <a:rect l="l" t="t" r="r" b="b"/>
              <a:pathLst>
                <a:path w="1189" h="1439" extrusionOk="0">
                  <a:moveTo>
                    <a:pt x="1" y="1"/>
                  </a:moveTo>
                  <a:lnTo>
                    <a:pt x="1" y="1439"/>
                  </a:lnTo>
                  <a:lnTo>
                    <a:pt x="1188" y="1439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6339369" y="2285827"/>
              <a:ext cx="72380" cy="85376"/>
            </a:xfrm>
            <a:custGeom>
              <a:avLst/>
              <a:gdLst/>
              <a:ahLst/>
              <a:cxnLst/>
              <a:rect l="l" t="t" r="r" b="b"/>
              <a:pathLst>
                <a:path w="1220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6458032" y="2285827"/>
              <a:ext cx="72439" cy="85376"/>
            </a:xfrm>
            <a:custGeom>
              <a:avLst/>
              <a:gdLst/>
              <a:ahLst/>
              <a:cxnLst/>
              <a:rect l="l" t="t" r="r" b="b"/>
              <a:pathLst>
                <a:path w="1221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6578592" y="2285827"/>
              <a:ext cx="70540" cy="85376"/>
            </a:xfrm>
            <a:custGeom>
              <a:avLst/>
              <a:gdLst/>
              <a:ahLst/>
              <a:cxnLst/>
              <a:rect l="l" t="t" r="r" b="b"/>
              <a:pathLst>
                <a:path w="1189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6339369" y="2419381"/>
              <a:ext cx="72380" cy="85317"/>
            </a:xfrm>
            <a:custGeom>
              <a:avLst/>
              <a:gdLst/>
              <a:ahLst/>
              <a:cxnLst/>
              <a:rect l="l" t="t" r="r" b="b"/>
              <a:pathLst>
                <a:path w="1220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6458032" y="2419381"/>
              <a:ext cx="72439" cy="85317"/>
            </a:xfrm>
            <a:custGeom>
              <a:avLst/>
              <a:gdLst/>
              <a:ahLst/>
              <a:cxnLst/>
              <a:rect l="l" t="t" r="r" b="b"/>
              <a:pathLst>
                <a:path w="1221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6578592" y="2419381"/>
              <a:ext cx="70540" cy="85317"/>
            </a:xfrm>
            <a:custGeom>
              <a:avLst/>
              <a:gdLst/>
              <a:ahLst/>
              <a:cxnLst/>
              <a:rect l="l" t="t" r="r" b="b"/>
              <a:pathLst>
                <a:path w="1189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6339369" y="2552877"/>
              <a:ext cx="72380" cy="85376"/>
            </a:xfrm>
            <a:custGeom>
              <a:avLst/>
              <a:gdLst/>
              <a:ahLst/>
              <a:cxnLst/>
              <a:rect l="l" t="t" r="r" b="b"/>
              <a:pathLst>
                <a:path w="1220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6458032" y="2552877"/>
              <a:ext cx="72439" cy="85376"/>
            </a:xfrm>
            <a:custGeom>
              <a:avLst/>
              <a:gdLst/>
              <a:ahLst/>
              <a:cxnLst/>
              <a:rect l="l" t="t" r="r" b="b"/>
              <a:pathLst>
                <a:path w="1221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6578592" y="2552877"/>
              <a:ext cx="70540" cy="85376"/>
            </a:xfrm>
            <a:custGeom>
              <a:avLst/>
              <a:gdLst/>
              <a:ahLst/>
              <a:cxnLst/>
              <a:rect l="l" t="t" r="r" b="b"/>
              <a:pathLst>
                <a:path w="1189" h="1439" extrusionOk="0">
                  <a:moveTo>
                    <a:pt x="1" y="1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6339369" y="2686432"/>
              <a:ext cx="72380" cy="85317"/>
            </a:xfrm>
            <a:custGeom>
              <a:avLst/>
              <a:gdLst/>
              <a:ahLst/>
              <a:cxnLst/>
              <a:rect l="l" t="t" r="r" b="b"/>
              <a:pathLst>
                <a:path w="1220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6458032" y="2686432"/>
              <a:ext cx="72439" cy="85317"/>
            </a:xfrm>
            <a:custGeom>
              <a:avLst/>
              <a:gdLst/>
              <a:ahLst/>
              <a:cxnLst/>
              <a:rect l="l" t="t" r="r" b="b"/>
              <a:pathLst>
                <a:path w="1221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220" y="143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6578592" y="2686432"/>
              <a:ext cx="70540" cy="85317"/>
            </a:xfrm>
            <a:custGeom>
              <a:avLst/>
              <a:gdLst/>
              <a:ahLst/>
              <a:cxnLst/>
              <a:rect l="l" t="t" r="r" b="b"/>
              <a:pathLst>
                <a:path w="1189" h="1438" extrusionOk="0">
                  <a:moveTo>
                    <a:pt x="1" y="0"/>
                  </a:moveTo>
                  <a:lnTo>
                    <a:pt x="1" y="1438"/>
                  </a:lnTo>
                  <a:lnTo>
                    <a:pt x="1188" y="1438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2250150" y="2936751"/>
              <a:ext cx="4643504" cy="55711"/>
            </a:xfrm>
            <a:custGeom>
              <a:avLst/>
              <a:gdLst/>
              <a:ahLst/>
              <a:cxnLst/>
              <a:rect l="l" t="t" r="r" b="b"/>
              <a:pathLst>
                <a:path w="78269" h="939" extrusionOk="0">
                  <a:moveTo>
                    <a:pt x="469" y="1"/>
                  </a:moveTo>
                  <a:lnTo>
                    <a:pt x="375" y="32"/>
                  </a:lnTo>
                  <a:lnTo>
                    <a:pt x="281" y="63"/>
                  </a:lnTo>
                  <a:lnTo>
                    <a:pt x="156" y="157"/>
                  </a:lnTo>
                  <a:lnTo>
                    <a:pt x="63" y="282"/>
                  </a:lnTo>
                  <a:lnTo>
                    <a:pt x="31" y="376"/>
                  </a:lnTo>
                  <a:lnTo>
                    <a:pt x="0" y="470"/>
                  </a:lnTo>
                  <a:lnTo>
                    <a:pt x="31" y="564"/>
                  </a:lnTo>
                  <a:lnTo>
                    <a:pt x="63" y="657"/>
                  </a:lnTo>
                  <a:lnTo>
                    <a:pt x="156" y="782"/>
                  </a:lnTo>
                  <a:lnTo>
                    <a:pt x="281" y="907"/>
                  </a:lnTo>
                  <a:lnTo>
                    <a:pt x="375" y="907"/>
                  </a:lnTo>
                  <a:lnTo>
                    <a:pt x="469" y="939"/>
                  </a:lnTo>
                  <a:lnTo>
                    <a:pt x="77831" y="939"/>
                  </a:lnTo>
                  <a:lnTo>
                    <a:pt x="77925" y="907"/>
                  </a:lnTo>
                  <a:lnTo>
                    <a:pt x="78018" y="907"/>
                  </a:lnTo>
                  <a:lnTo>
                    <a:pt x="78143" y="782"/>
                  </a:lnTo>
                  <a:lnTo>
                    <a:pt x="78237" y="657"/>
                  </a:lnTo>
                  <a:lnTo>
                    <a:pt x="78268" y="564"/>
                  </a:lnTo>
                  <a:lnTo>
                    <a:pt x="78268" y="470"/>
                  </a:lnTo>
                  <a:lnTo>
                    <a:pt x="78268" y="376"/>
                  </a:lnTo>
                  <a:lnTo>
                    <a:pt x="78237" y="282"/>
                  </a:lnTo>
                  <a:lnTo>
                    <a:pt x="78143" y="157"/>
                  </a:lnTo>
                  <a:lnTo>
                    <a:pt x="78018" y="63"/>
                  </a:lnTo>
                  <a:lnTo>
                    <a:pt x="77925" y="32"/>
                  </a:lnTo>
                  <a:lnTo>
                    <a:pt x="7783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2843580" y="1525436"/>
              <a:ext cx="1563339" cy="528630"/>
            </a:xfrm>
            <a:custGeom>
              <a:avLst/>
              <a:gdLst/>
              <a:ahLst/>
              <a:cxnLst/>
              <a:rect l="l" t="t" r="r" b="b"/>
              <a:pathLst>
                <a:path w="26351" h="8910" extrusionOk="0">
                  <a:moveTo>
                    <a:pt x="6189" y="1"/>
                  </a:moveTo>
                  <a:lnTo>
                    <a:pt x="5658" y="95"/>
                  </a:lnTo>
                  <a:lnTo>
                    <a:pt x="5127" y="220"/>
                  </a:lnTo>
                  <a:lnTo>
                    <a:pt x="4658" y="407"/>
                  </a:lnTo>
                  <a:lnTo>
                    <a:pt x="4189" y="626"/>
                  </a:lnTo>
                  <a:lnTo>
                    <a:pt x="3751" y="876"/>
                  </a:lnTo>
                  <a:lnTo>
                    <a:pt x="3345" y="1157"/>
                  </a:lnTo>
                  <a:lnTo>
                    <a:pt x="2939" y="1501"/>
                  </a:lnTo>
                  <a:lnTo>
                    <a:pt x="2595" y="1876"/>
                  </a:lnTo>
                  <a:lnTo>
                    <a:pt x="2313" y="2283"/>
                  </a:lnTo>
                  <a:lnTo>
                    <a:pt x="2032" y="2689"/>
                  </a:lnTo>
                  <a:lnTo>
                    <a:pt x="1813" y="3158"/>
                  </a:lnTo>
                  <a:lnTo>
                    <a:pt x="1626" y="3627"/>
                  </a:lnTo>
                  <a:lnTo>
                    <a:pt x="1501" y="4127"/>
                  </a:lnTo>
                  <a:lnTo>
                    <a:pt x="1407" y="4627"/>
                  </a:lnTo>
                  <a:lnTo>
                    <a:pt x="1376" y="5158"/>
                  </a:lnTo>
                  <a:lnTo>
                    <a:pt x="0" y="8190"/>
                  </a:lnTo>
                  <a:lnTo>
                    <a:pt x="32" y="8253"/>
                  </a:lnTo>
                  <a:lnTo>
                    <a:pt x="94" y="8347"/>
                  </a:lnTo>
                  <a:lnTo>
                    <a:pt x="188" y="8440"/>
                  </a:lnTo>
                  <a:lnTo>
                    <a:pt x="313" y="8503"/>
                  </a:lnTo>
                  <a:lnTo>
                    <a:pt x="594" y="8597"/>
                  </a:lnTo>
                  <a:lnTo>
                    <a:pt x="969" y="8691"/>
                  </a:lnTo>
                  <a:lnTo>
                    <a:pt x="1376" y="8753"/>
                  </a:lnTo>
                  <a:lnTo>
                    <a:pt x="1751" y="8816"/>
                  </a:lnTo>
                  <a:lnTo>
                    <a:pt x="2345" y="8847"/>
                  </a:lnTo>
                  <a:lnTo>
                    <a:pt x="24225" y="8847"/>
                  </a:lnTo>
                  <a:lnTo>
                    <a:pt x="24756" y="8878"/>
                  </a:lnTo>
                  <a:lnTo>
                    <a:pt x="25475" y="8909"/>
                  </a:lnTo>
                  <a:lnTo>
                    <a:pt x="25819" y="8878"/>
                  </a:lnTo>
                  <a:lnTo>
                    <a:pt x="26069" y="8847"/>
                  </a:lnTo>
                  <a:lnTo>
                    <a:pt x="26194" y="8784"/>
                  </a:lnTo>
                  <a:lnTo>
                    <a:pt x="26257" y="8722"/>
                  </a:lnTo>
                  <a:lnTo>
                    <a:pt x="26319" y="8659"/>
                  </a:lnTo>
                  <a:lnTo>
                    <a:pt x="26350" y="8566"/>
                  </a:lnTo>
                  <a:lnTo>
                    <a:pt x="25163" y="5158"/>
                  </a:lnTo>
                  <a:lnTo>
                    <a:pt x="25131" y="4627"/>
                  </a:lnTo>
                  <a:lnTo>
                    <a:pt x="25038" y="4127"/>
                  </a:lnTo>
                  <a:lnTo>
                    <a:pt x="24912" y="3627"/>
                  </a:lnTo>
                  <a:lnTo>
                    <a:pt x="24725" y="3158"/>
                  </a:lnTo>
                  <a:lnTo>
                    <a:pt x="24506" y="2689"/>
                  </a:lnTo>
                  <a:lnTo>
                    <a:pt x="24256" y="2283"/>
                  </a:lnTo>
                  <a:lnTo>
                    <a:pt x="23944" y="1876"/>
                  </a:lnTo>
                  <a:lnTo>
                    <a:pt x="23600" y="1501"/>
                  </a:lnTo>
                  <a:lnTo>
                    <a:pt x="23225" y="1157"/>
                  </a:lnTo>
                  <a:lnTo>
                    <a:pt x="22818" y="876"/>
                  </a:lnTo>
                  <a:lnTo>
                    <a:pt x="22381" y="626"/>
                  </a:lnTo>
                  <a:lnTo>
                    <a:pt x="21912" y="407"/>
                  </a:lnTo>
                  <a:lnTo>
                    <a:pt x="21412" y="220"/>
                  </a:lnTo>
                  <a:lnTo>
                    <a:pt x="20912" y="95"/>
                  </a:lnTo>
                  <a:lnTo>
                    <a:pt x="20380" y="1"/>
                  </a:lnTo>
                  <a:close/>
                </a:path>
              </a:pathLst>
            </a:custGeom>
            <a:solidFill>
              <a:srgbClr val="BFF2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2843580" y="1525436"/>
              <a:ext cx="1563339" cy="528630"/>
            </a:xfrm>
            <a:custGeom>
              <a:avLst/>
              <a:gdLst/>
              <a:ahLst/>
              <a:cxnLst/>
              <a:rect l="l" t="t" r="r" b="b"/>
              <a:pathLst>
                <a:path w="26351" h="8910" fill="none" extrusionOk="0">
                  <a:moveTo>
                    <a:pt x="1376" y="5158"/>
                  </a:moveTo>
                  <a:lnTo>
                    <a:pt x="1376" y="5158"/>
                  </a:lnTo>
                  <a:lnTo>
                    <a:pt x="1407" y="4627"/>
                  </a:lnTo>
                  <a:lnTo>
                    <a:pt x="1501" y="4127"/>
                  </a:lnTo>
                  <a:lnTo>
                    <a:pt x="1626" y="3627"/>
                  </a:lnTo>
                  <a:lnTo>
                    <a:pt x="1813" y="3158"/>
                  </a:lnTo>
                  <a:lnTo>
                    <a:pt x="2032" y="2689"/>
                  </a:lnTo>
                  <a:lnTo>
                    <a:pt x="2313" y="2283"/>
                  </a:lnTo>
                  <a:lnTo>
                    <a:pt x="2595" y="1876"/>
                  </a:lnTo>
                  <a:lnTo>
                    <a:pt x="2939" y="1501"/>
                  </a:lnTo>
                  <a:lnTo>
                    <a:pt x="3345" y="1157"/>
                  </a:lnTo>
                  <a:lnTo>
                    <a:pt x="3751" y="876"/>
                  </a:lnTo>
                  <a:lnTo>
                    <a:pt x="4189" y="626"/>
                  </a:lnTo>
                  <a:lnTo>
                    <a:pt x="4658" y="407"/>
                  </a:lnTo>
                  <a:lnTo>
                    <a:pt x="5127" y="220"/>
                  </a:lnTo>
                  <a:lnTo>
                    <a:pt x="5658" y="95"/>
                  </a:lnTo>
                  <a:lnTo>
                    <a:pt x="6189" y="1"/>
                  </a:lnTo>
                  <a:lnTo>
                    <a:pt x="6721" y="1"/>
                  </a:lnTo>
                  <a:lnTo>
                    <a:pt x="19818" y="1"/>
                  </a:lnTo>
                  <a:lnTo>
                    <a:pt x="19818" y="1"/>
                  </a:lnTo>
                  <a:lnTo>
                    <a:pt x="20380" y="1"/>
                  </a:lnTo>
                  <a:lnTo>
                    <a:pt x="20912" y="95"/>
                  </a:lnTo>
                  <a:lnTo>
                    <a:pt x="21412" y="220"/>
                  </a:lnTo>
                  <a:lnTo>
                    <a:pt x="21912" y="407"/>
                  </a:lnTo>
                  <a:lnTo>
                    <a:pt x="22381" y="626"/>
                  </a:lnTo>
                  <a:lnTo>
                    <a:pt x="22818" y="876"/>
                  </a:lnTo>
                  <a:lnTo>
                    <a:pt x="23225" y="1157"/>
                  </a:lnTo>
                  <a:lnTo>
                    <a:pt x="23600" y="1501"/>
                  </a:lnTo>
                  <a:lnTo>
                    <a:pt x="23944" y="1876"/>
                  </a:lnTo>
                  <a:lnTo>
                    <a:pt x="24256" y="2283"/>
                  </a:lnTo>
                  <a:lnTo>
                    <a:pt x="24506" y="2689"/>
                  </a:lnTo>
                  <a:lnTo>
                    <a:pt x="24725" y="3158"/>
                  </a:lnTo>
                  <a:lnTo>
                    <a:pt x="24912" y="3627"/>
                  </a:lnTo>
                  <a:lnTo>
                    <a:pt x="25038" y="4127"/>
                  </a:lnTo>
                  <a:lnTo>
                    <a:pt x="25131" y="4627"/>
                  </a:lnTo>
                  <a:lnTo>
                    <a:pt x="25163" y="5158"/>
                  </a:lnTo>
                  <a:lnTo>
                    <a:pt x="26350" y="8566"/>
                  </a:lnTo>
                  <a:lnTo>
                    <a:pt x="26350" y="8566"/>
                  </a:lnTo>
                  <a:lnTo>
                    <a:pt x="26319" y="8659"/>
                  </a:lnTo>
                  <a:lnTo>
                    <a:pt x="26257" y="8722"/>
                  </a:lnTo>
                  <a:lnTo>
                    <a:pt x="26194" y="8784"/>
                  </a:lnTo>
                  <a:lnTo>
                    <a:pt x="26069" y="8847"/>
                  </a:lnTo>
                  <a:lnTo>
                    <a:pt x="25819" y="8878"/>
                  </a:lnTo>
                  <a:lnTo>
                    <a:pt x="25475" y="8909"/>
                  </a:lnTo>
                  <a:lnTo>
                    <a:pt x="24756" y="8878"/>
                  </a:lnTo>
                  <a:lnTo>
                    <a:pt x="24225" y="8847"/>
                  </a:lnTo>
                  <a:lnTo>
                    <a:pt x="2345" y="8847"/>
                  </a:lnTo>
                  <a:lnTo>
                    <a:pt x="2345" y="8847"/>
                  </a:lnTo>
                  <a:lnTo>
                    <a:pt x="1751" y="8816"/>
                  </a:lnTo>
                  <a:lnTo>
                    <a:pt x="1376" y="8753"/>
                  </a:lnTo>
                  <a:lnTo>
                    <a:pt x="969" y="8691"/>
                  </a:lnTo>
                  <a:lnTo>
                    <a:pt x="594" y="8597"/>
                  </a:lnTo>
                  <a:lnTo>
                    <a:pt x="313" y="8503"/>
                  </a:lnTo>
                  <a:lnTo>
                    <a:pt x="188" y="8440"/>
                  </a:lnTo>
                  <a:lnTo>
                    <a:pt x="94" y="8347"/>
                  </a:lnTo>
                  <a:lnTo>
                    <a:pt x="32" y="8253"/>
                  </a:lnTo>
                  <a:lnTo>
                    <a:pt x="0" y="8190"/>
                  </a:lnTo>
                  <a:lnTo>
                    <a:pt x="1376" y="5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4288233" y="1822211"/>
              <a:ext cx="1589324" cy="1031155"/>
            </a:xfrm>
            <a:custGeom>
              <a:avLst/>
              <a:gdLst/>
              <a:ahLst/>
              <a:cxnLst/>
              <a:rect l="l" t="t" r="r" b="b"/>
              <a:pathLst>
                <a:path w="26789" h="17380" extrusionOk="0">
                  <a:moveTo>
                    <a:pt x="12410" y="0"/>
                  </a:moveTo>
                  <a:lnTo>
                    <a:pt x="12066" y="63"/>
                  </a:lnTo>
                  <a:lnTo>
                    <a:pt x="11754" y="125"/>
                  </a:lnTo>
                  <a:lnTo>
                    <a:pt x="11441" y="250"/>
                  </a:lnTo>
                  <a:lnTo>
                    <a:pt x="11160" y="375"/>
                  </a:lnTo>
                  <a:lnTo>
                    <a:pt x="10878" y="532"/>
                  </a:lnTo>
                  <a:lnTo>
                    <a:pt x="10628" y="719"/>
                  </a:lnTo>
                  <a:lnTo>
                    <a:pt x="10378" y="907"/>
                  </a:lnTo>
                  <a:lnTo>
                    <a:pt x="10160" y="1157"/>
                  </a:lnTo>
                  <a:lnTo>
                    <a:pt x="9972" y="1407"/>
                  </a:lnTo>
                  <a:lnTo>
                    <a:pt x="9816" y="1657"/>
                  </a:lnTo>
                  <a:lnTo>
                    <a:pt x="9659" y="1938"/>
                  </a:lnTo>
                  <a:lnTo>
                    <a:pt x="9534" y="2219"/>
                  </a:lnTo>
                  <a:lnTo>
                    <a:pt x="9472" y="2532"/>
                  </a:lnTo>
                  <a:lnTo>
                    <a:pt x="9409" y="2845"/>
                  </a:lnTo>
                  <a:lnTo>
                    <a:pt x="9409" y="3188"/>
                  </a:lnTo>
                  <a:lnTo>
                    <a:pt x="9409" y="11440"/>
                  </a:lnTo>
                  <a:lnTo>
                    <a:pt x="9378" y="11690"/>
                  </a:lnTo>
                  <a:lnTo>
                    <a:pt x="9347" y="11940"/>
                  </a:lnTo>
                  <a:lnTo>
                    <a:pt x="9284" y="12191"/>
                  </a:lnTo>
                  <a:lnTo>
                    <a:pt x="9191" y="12409"/>
                  </a:lnTo>
                  <a:lnTo>
                    <a:pt x="9065" y="12628"/>
                  </a:lnTo>
                  <a:lnTo>
                    <a:pt x="8940" y="12847"/>
                  </a:lnTo>
                  <a:lnTo>
                    <a:pt x="8784" y="13035"/>
                  </a:lnTo>
                  <a:lnTo>
                    <a:pt x="8628" y="13222"/>
                  </a:lnTo>
                  <a:lnTo>
                    <a:pt x="8440" y="13378"/>
                  </a:lnTo>
                  <a:lnTo>
                    <a:pt x="8222" y="13535"/>
                  </a:lnTo>
                  <a:lnTo>
                    <a:pt x="8003" y="13660"/>
                  </a:lnTo>
                  <a:lnTo>
                    <a:pt x="7784" y="13753"/>
                  </a:lnTo>
                  <a:lnTo>
                    <a:pt x="7534" y="13847"/>
                  </a:lnTo>
                  <a:lnTo>
                    <a:pt x="7253" y="13910"/>
                  </a:lnTo>
                  <a:lnTo>
                    <a:pt x="7003" y="13941"/>
                  </a:lnTo>
                  <a:lnTo>
                    <a:pt x="1" y="13941"/>
                  </a:lnTo>
                  <a:lnTo>
                    <a:pt x="1" y="14629"/>
                  </a:lnTo>
                  <a:lnTo>
                    <a:pt x="7065" y="14629"/>
                  </a:lnTo>
                  <a:lnTo>
                    <a:pt x="7409" y="14566"/>
                  </a:lnTo>
                  <a:lnTo>
                    <a:pt x="7721" y="14504"/>
                  </a:lnTo>
                  <a:lnTo>
                    <a:pt x="8034" y="14379"/>
                  </a:lnTo>
                  <a:lnTo>
                    <a:pt x="8315" y="14254"/>
                  </a:lnTo>
                  <a:lnTo>
                    <a:pt x="8597" y="14097"/>
                  </a:lnTo>
                  <a:lnTo>
                    <a:pt x="8847" y="13910"/>
                  </a:lnTo>
                  <a:lnTo>
                    <a:pt x="9097" y="13722"/>
                  </a:lnTo>
                  <a:lnTo>
                    <a:pt x="9316" y="13472"/>
                  </a:lnTo>
                  <a:lnTo>
                    <a:pt x="9503" y="13253"/>
                  </a:lnTo>
                  <a:lnTo>
                    <a:pt x="9659" y="12972"/>
                  </a:lnTo>
                  <a:lnTo>
                    <a:pt x="9816" y="12691"/>
                  </a:lnTo>
                  <a:lnTo>
                    <a:pt x="9941" y="12409"/>
                  </a:lnTo>
                  <a:lnTo>
                    <a:pt x="10003" y="12097"/>
                  </a:lnTo>
                  <a:lnTo>
                    <a:pt x="10066" y="11784"/>
                  </a:lnTo>
                  <a:lnTo>
                    <a:pt x="10097" y="11440"/>
                  </a:lnTo>
                  <a:lnTo>
                    <a:pt x="10097" y="3188"/>
                  </a:lnTo>
                  <a:lnTo>
                    <a:pt x="10097" y="2938"/>
                  </a:lnTo>
                  <a:lnTo>
                    <a:pt x="10128" y="2688"/>
                  </a:lnTo>
                  <a:lnTo>
                    <a:pt x="10191" y="2438"/>
                  </a:lnTo>
                  <a:lnTo>
                    <a:pt x="10285" y="2219"/>
                  </a:lnTo>
                  <a:lnTo>
                    <a:pt x="10410" y="2001"/>
                  </a:lnTo>
                  <a:lnTo>
                    <a:pt x="10535" y="1782"/>
                  </a:lnTo>
                  <a:lnTo>
                    <a:pt x="10691" y="1594"/>
                  </a:lnTo>
                  <a:lnTo>
                    <a:pt x="10847" y="1407"/>
                  </a:lnTo>
                  <a:lnTo>
                    <a:pt x="11035" y="1250"/>
                  </a:lnTo>
                  <a:lnTo>
                    <a:pt x="11254" y="1125"/>
                  </a:lnTo>
                  <a:lnTo>
                    <a:pt x="11472" y="1000"/>
                  </a:lnTo>
                  <a:lnTo>
                    <a:pt x="11722" y="875"/>
                  </a:lnTo>
                  <a:lnTo>
                    <a:pt x="11941" y="782"/>
                  </a:lnTo>
                  <a:lnTo>
                    <a:pt x="12222" y="719"/>
                  </a:lnTo>
                  <a:lnTo>
                    <a:pt x="12473" y="688"/>
                  </a:lnTo>
                  <a:lnTo>
                    <a:pt x="13035" y="688"/>
                  </a:lnTo>
                  <a:lnTo>
                    <a:pt x="13285" y="719"/>
                  </a:lnTo>
                  <a:lnTo>
                    <a:pt x="13567" y="782"/>
                  </a:lnTo>
                  <a:lnTo>
                    <a:pt x="13785" y="875"/>
                  </a:lnTo>
                  <a:lnTo>
                    <a:pt x="14035" y="1000"/>
                  </a:lnTo>
                  <a:lnTo>
                    <a:pt x="14254" y="1125"/>
                  </a:lnTo>
                  <a:lnTo>
                    <a:pt x="14473" y="1250"/>
                  </a:lnTo>
                  <a:lnTo>
                    <a:pt x="14661" y="1407"/>
                  </a:lnTo>
                  <a:lnTo>
                    <a:pt x="14817" y="1594"/>
                  </a:lnTo>
                  <a:lnTo>
                    <a:pt x="14973" y="1782"/>
                  </a:lnTo>
                  <a:lnTo>
                    <a:pt x="15098" y="2001"/>
                  </a:lnTo>
                  <a:lnTo>
                    <a:pt x="15223" y="2219"/>
                  </a:lnTo>
                  <a:lnTo>
                    <a:pt x="15317" y="2438"/>
                  </a:lnTo>
                  <a:lnTo>
                    <a:pt x="15379" y="2688"/>
                  </a:lnTo>
                  <a:lnTo>
                    <a:pt x="15411" y="2938"/>
                  </a:lnTo>
                  <a:lnTo>
                    <a:pt x="15442" y="3188"/>
                  </a:lnTo>
                  <a:lnTo>
                    <a:pt x="15442" y="14191"/>
                  </a:lnTo>
                  <a:lnTo>
                    <a:pt x="15442" y="14535"/>
                  </a:lnTo>
                  <a:lnTo>
                    <a:pt x="15505" y="14847"/>
                  </a:lnTo>
                  <a:lnTo>
                    <a:pt x="15567" y="15160"/>
                  </a:lnTo>
                  <a:lnTo>
                    <a:pt x="15692" y="15441"/>
                  </a:lnTo>
                  <a:lnTo>
                    <a:pt x="15848" y="15723"/>
                  </a:lnTo>
                  <a:lnTo>
                    <a:pt x="16005" y="16004"/>
                  </a:lnTo>
                  <a:lnTo>
                    <a:pt x="16192" y="16254"/>
                  </a:lnTo>
                  <a:lnTo>
                    <a:pt x="16411" y="16473"/>
                  </a:lnTo>
                  <a:lnTo>
                    <a:pt x="16661" y="16660"/>
                  </a:lnTo>
                  <a:lnTo>
                    <a:pt x="16911" y="16848"/>
                  </a:lnTo>
                  <a:lnTo>
                    <a:pt x="17192" y="17004"/>
                  </a:lnTo>
                  <a:lnTo>
                    <a:pt x="17474" y="17129"/>
                  </a:lnTo>
                  <a:lnTo>
                    <a:pt x="17786" y="17254"/>
                  </a:lnTo>
                  <a:lnTo>
                    <a:pt x="18099" y="17317"/>
                  </a:lnTo>
                  <a:lnTo>
                    <a:pt x="18443" y="17379"/>
                  </a:lnTo>
                  <a:lnTo>
                    <a:pt x="19318" y="17379"/>
                  </a:lnTo>
                  <a:lnTo>
                    <a:pt x="19662" y="17317"/>
                  </a:lnTo>
                  <a:lnTo>
                    <a:pt x="19974" y="17254"/>
                  </a:lnTo>
                  <a:lnTo>
                    <a:pt x="20287" y="17129"/>
                  </a:lnTo>
                  <a:lnTo>
                    <a:pt x="20568" y="17004"/>
                  </a:lnTo>
                  <a:lnTo>
                    <a:pt x="20850" y="16848"/>
                  </a:lnTo>
                  <a:lnTo>
                    <a:pt x="21100" y="16660"/>
                  </a:lnTo>
                  <a:lnTo>
                    <a:pt x="21350" y="16473"/>
                  </a:lnTo>
                  <a:lnTo>
                    <a:pt x="21568" y="16254"/>
                  </a:lnTo>
                  <a:lnTo>
                    <a:pt x="21756" y="16004"/>
                  </a:lnTo>
                  <a:lnTo>
                    <a:pt x="21912" y="15723"/>
                  </a:lnTo>
                  <a:lnTo>
                    <a:pt x="22069" y="15441"/>
                  </a:lnTo>
                  <a:lnTo>
                    <a:pt x="22194" y="15160"/>
                  </a:lnTo>
                  <a:lnTo>
                    <a:pt x="22256" y="14847"/>
                  </a:lnTo>
                  <a:lnTo>
                    <a:pt x="22319" y="14535"/>
                  </a:lnTo>
                  <a:lnTo>
                    <a:pt x="22350" y="14191"/>
                  </a:lnTo>
                  <a:lnTo>
                    <a:pt x="22350" y="5376"/>
                  </a:lnTo>
                  <a:lnTo>
                    <a:pt x="22350" y="5126"/>
                  </a:lnTo>
                  <a:lnTo>
                    <a:pt x="22381" y="4876"/>
                  </a:lnTo>
                  <a:lnTo>
                    <a:pt x="22444" y="4626"/>
                  </a:lnTo>
                  <a:lnTo>
                    <a:pt x="22537" y="4407"/>
                  </a:lnTo>
                  <a:lnTo>
                    <a:pt x="22662" y="4157"/>
                  </a:lnTo>
                  <a:lnTo>
                    <a:pt x="22787" y="3939"/>
                  </a:lnTo>
                  <a:lnTo>
                    <a:pt x="22944" y="3751"/>
                  </a:lnTo>
                  <a:lnTo>
                    <a:pt x="23131" y="3532"/>
                  </a:lnTo>
                  <a:lnTo>
                    <a:pt x="23319" y="3376"/>
                  </a:lnTo>
                  <a:lnTo>
                    <a:pt x="23506" y="3220"/>
                  </a:lnTo>
                  <a:lnTo>
                    <a:pt x="23725" y="3063"/>
                  </a:lnTo>
                  <a:lnTo>
                    <a:pt x="23975" y="2970"/>
                  </a:lnTo>
                  <a:lnTo>
                    <a:pt x="24225" y="2876"/>
                  </a:lnTo>
                  <a:lnTo>
                    <a:pt x="24475" y="2813"/>
                  </a:lnTo>
                  <a:lnTo>
                    <a:pt x="24725" y="2751"/>
                  </a:lnTo>
                  <a:lnTo>
                    <a:pt x="26788" y="2751"/>
                  </a:lnTo>
                  <a:lnTo>
                    <a:pt x="26788" y="2063"/>
                  </a:lnTo>
                  <a:lnTo>
                    <a:pt x="25007" y="2063"/>
                  </a:lnTo>
                  <a:lnTo>
                    <a:pt x="24663" y="2094"/>
                  </a:lnTo>
                  <a:lnTo>
                    <a:pt x="24319" y="2126"/>
                  </a:lnTo>
                  <a:lnTo>
                    <a:pt x="24007" y="2219"/>
                  </a:lnTo>
                  <a:lnTo>
                    <a:pt x="23694" y="2344"/>
                  </a:lnTo>
                  <a:lnTo>
                    <a:pt x="23413" y="2469"/>
                  </a:lnTo>
                  <a:lnTo>
                    <a:pt x="23131" y="2657"/>
                  </a:lnTo>
                  <a:lnTo>
                    <a:pt x="22881" y="2845"/>
                  </a:lnTo>
                  <a:lnTo>
                    <a:pt x="22631" y="3063"/>
                  </a:lnTo>
                  <a:lnTo>
                    <a:pt x="22412" y="3313"/>
                  </a:lnTo>
                  <a:lnTo>
                    <a:pt x="22225" y="3564"/>
                  </a:lnTo>
                  <a:lnTo>
                    <a:pt x="22069" y="3845"/>
                  </a:lnTo>
                  <a:lnTo>
                    <a:pt x="21912" y="4126"/>
                  </a:lnTo>
                  <a:lnTo>
                    <a:pt x="21819" y="4439"/>
                  </a:lnTo>
                  <a:lnTo>
                    <a:pt x="21725" y="4751"/>
                  </a:lnTo>
                  <a:lnTo>
                    <a:pt x="21662" y="5064"/>
                  </a:lnTo>
                  <a:lnTo>
                    <a:pt x="21662" y="5376"/>
                  </a:lnTo>
                  <a:lnTo>
                    <a:pt x="21662" y="14191"/>
                  </a:lnTo>
                  <a:lnTo>
                    <a:pt x="21631" y="14472"/>
                  </a:lnTo>
                  <a:lnTo>
                    <a:pt x="21600" y="14691"/>
                  </a:lnTo>
                  <a:lnTo>
                    <a:pt x="21537" y="14941"/>
                  </a:lnTo>
                  <a:lnTo>
                    <a:pt x="21443" y="15160"/>
                  </a:lnTo>
                  <a:lnTo>
                    <a:pt x="21318" y="15379"/>
                  </a:lnTo>
                  <a:lnTo>
                    <a:pt x="21193" y="15598"/>
                  </a:lnTo>
                  <a:lnTo>
                    <a:pt x="21037" y="15785"/>
                  </a:lnTo>
                  <a:lnTo>
                    <a:pt x="20881" y="15973"/>
                  </a:lnTo>
                  <a:lnTo>
                    <a:pt x="20693" y="16129"/>
                  </a:lnTo>
                  <a:lnTo>
                    <a:pt x="20474" y="16285"/>
                  </a:lnTo>
                  <a:lnTo>
                    <a:pt x="20256" y="16410"/>
                  </a:lnTo>
                  <a:lnTo>
                    <a:pt x="20037" y="16504"/>
                  </a:lnTo>
                  <a:lnTo>
                    <a:pt x="19787" y="16598"/>
                  </a:lnTo>
                  <a:lnTo>
                    <a:pt x="19537" y="16660"/>
                  </a:lnTo>
                  <a:lnTo>
                    <a:pt x="19255" y="16692"/>
                  </a:lnTo>
                  <a:lnTo>
                    <a:pt x="18505" y="16692"/>
                  </a:lnTo>
                  <a:lnTo>
                    <a:pt x="18255" y="16660"/>
                  </a:lnTo>
                  <a:lnTo>
                    <a:pt x="17974" y="16598"/>
                  </a:lnTo>
                  <a:lnTo>
                    <a:pt x="17724" y="16504"/>
                  </a:lnTo>
                  <a:lnTo>
                    <a:pt x="17505" y="16410"/>
                  </a:lnTo>
                  <a:lnTo>
                    <a:pt x="17286" y="16285"/>
                  </a:lnTo>
                  <a:lnTo>
                    <a:pt x="17067" y="16129"/>
                  </a:lnTo>
                  <a:lnTo>
                    <a:pt x="16880" y="15973"/>
                  </a:lnTo>
                  <a:lnTo>
                    <a:pt x="16724" y="15785"/>
                  </a:lnTo>
                  <a:lnTo>
                    <a:pt x="16567" y="15598"/>
                  </a:lnTo>
                  <a:lnTo>
                    <a:pt x="16442" y="15379"/>
                  </a:lnTo>
                  <a:lnTo>
                    <a:pt x="16317" y="15160"/>
                  </a:lnTo>
                  <a:lnTo>
                    <a:pt x="16223" y="14941"/>
                  </a:lnTo>
                  <a:lnTo>
                    <a:pt x="16161" y="14691"/>
                  </a:lnTo>
                  <a:lnTo>
                    <a:pt x="16130" y="14472"/>
                  </a:lnTo>
                  <a:lnTo>
                    <a:pt x="16098" y="14191"/>
                  </a:lnTo>
                  <a:lnTo>
                    <a:pt x="16098" y="3188"/>
                  </a:lnTo>
                  <a:lnTo>
                    <a:pt x="16098" y="2845"/>
                  </a:lnTo>
                  <a:lnTo>
                    <a:pt x="16036" y="2532"/>
                  </a:lnTo>
                  <a:lnTo>
                    <a:pt x="15973" y="2219"/>
                  </a:lnTo>
                  <a:lnTo>
                    <a:pt x="15848" y="1938"/>
                  </a:lnTo>
                  <a:lnTo>
                    <a:pt x="15692" y="1657"/>
                  </a:lnTo>
                  <a:lnTo>
                    <a:pt x="15536" y="1407"/>
                  </a:lnTo>
                  <a:lnTo>
                    <a:pt x="15348" y="1157"/>
                  </a:lnTo>
                  <a:lnTo>
                    <a:pt x="15129" y="907"/>
                  </a:lnTo>
                  <a:lnTo>
                    <a:pt x="14879" y="719"/>
                  </a:lnTo>
                  <a:lnTo>
                    <a:pt x="14629" y="532"/>
                  </a:lnTo>
                  <a:lnTo>
                    <a:pt x="14348" y="375"/>
                  </a:lnTo>
                  <a:lnTo>
                    <a:pt x="14067" y="250"/>
                  </a:lnTo>
                  <a:lnTo>
                    <a:pt x="13754" y="125"/>
                  </a:lnTo>
                  <a:lnTo>
                    <a:pt x="13442" y="63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3058715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extrusionOk="0">
                  <a:moveTo>
                    <a:pt x="1501" y="0"/>
                  </a:moveTo>
                  <a:lnTo>
                    <a:pt x="1188" y="32"/>
                  </a:lnTo>
                  <a:lnTo>
                    <a:pt x="907" y="125"/>
                  </a:lnTo>
                  <a:lnTo>
                    <a:pt x="657" y="250"/>
                  </a:lnTo>
                  <a:lnTo>
                    <a:pt x="438" y="438"/>
                  </a:lnTo>
                  <a:lnTo>
                    <a:pt x="250" y="657"/>
                  </a:lnTo>
                  <a:lnTo>
                    <a:pt x="94" y="938"/>
                  </a:lnTo>
                  <a:lnTo>
                    <a:pt x="31" y="1219"/>
                  </a:lnTo>
                  <a:lnTo>
                    <a:pt x="0" y="1532"/>
                  </a:lnTo>
                  <a:lnTo>
                    <a:pt x="0" y="7408"/>
                  </a:lnTo>
                  <a:lnTo>
                    <a:pt x="0" y="7596"/>
                  </a:lnTo>
                  <a:lnTo>
                    <a:pt x="63" y="7783"/>
                  </a:lnTo>
                  <a:lnTo>
                    <a:pt x="157" y="7940"/>
                  </a:lnTo>
                  <a:lnTo>
                    <a:pt x="250" y="8065"/>
                  </a:lnTo>
                  <a:lnTo>
                    <a:pt x="407" y="8190"/>
                  </a:lnTo>
                  <a:lnTo>
                    <a:pt x="563" y="8283"/>
                  </a:lnTo>
                  <a:lnTo>
                    <a:pt x="719" y="8315"/>
                  </a:lnTo>
                  <a:lnTo>
                    <a:pt x="907" y="8346"/>
                  </a:lnTo>
                  <a:lnTo>
                    <a:pt x="6939" y="8346"/>
                  </a:lnTo>
                  <a:lnTo>
                    <a:pt x="7127" y="8315"/>
                  </a:lnTo>
                  <a:lnTo>
                    <a:pt x="7314" y="8283"/>
                  </a:lnTo>
                  <a:lnTo>
                    <a:pt x="7471" y="8190"/>
                  </a:lnTo>
                  <a:lnTo>
                    <a:pt x="7596" y="8065"/>
                  </a:lnTo>
                  <a:lnTo>
                    <a:pt x="7690" y="7940"/>
                  </a:lnTo>
                  <a:lnTo>
                    <a:pt x="7783" y="7783"/>
                  </a:lnTo>
                  <a:lnTo>
                    <a:pt x="7846" y="7596"/>
                  </a:lnTo>
                  <a:lnTo>
                    <a:pt x="7877" y="7408"/>
                  </a:lnTo>
                  <a:lnTo>
                    <a:pt x="7877" y="1532"/>
                  </a:lnTo>
                  <a:lnTo>
                    <a:pt x="7846" y="1219"/>
                  </a:lnTo>
                  <a:lnTo>
                    <a:pt x="7752" y="938"/>
                  </a:lnTo>
                  <a:lnTo>
                    <a:pt x="7596" y="657"/>
                  </a:lnTo>
                  <a:lnTo>
                    <a:pt x="7408" y="438"/>
                  </a:lnTo>
                  <a:lnTo>
                    <a:pt x="7189" y="250"/>
                  </a:lnTo>
                  <a:lnTo>
                    <a:pt x="6939" y="125"/>
                  </a:lnTo>
                  <a:lnTo>
                    <a:pt x="6658" y="32"/>
                  </a:lnTo>
                  <a:lnTo>
                    <a:pt x="6345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3058715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fill="none" extrusionOk="0">
                  <a:moveTo>
                    <a:pt x="6939" y="8346"/>
                  </a:moveTo>
                  <a:lnTo>
                    <a:pt x="907" y="8346"/>
                  </a:lnTo>
                  <a:lnTo>
                    <a:pt x="907" y="8346"/>
                  </a:lnTo>
                  <a:lnTo>
                    <a:pt x="719" y="8315"/>
                  </a:lnTo>
                  <a:lnTo>
                    <a:pt x="563" y="8283"/>
                  </a:lnTo>
                  <a:lnTo>
                    <a:pt x="407" y="8190"/>
                  </a:lnTo>
                  <a:lnTo>
                    <a:pt x="250" y="8065"/>
                  </a:lnTo>
                  <a:lnTo>
                    <a:pt x="157" y="7940"/>
                  </a:lnTo>
                  <a:lnTo>
                    <a:pt x="63" y="7783"/>
                  </a:lnTo>
                  <a:lnTo>
                    <a:pt x="0" y="7596"/>
                  </a:lnTo>
                  <a:lnTo>
                    <a:pt x="0" y="7408"/>
                  </a:lnTo>
                  <a:lnTo>
                    <a:pt x="0" y="1532"/>
                  </a:lnTo>
                  <a:lnTo>
                    <a:pt x="0" y="1532"/>
                  </a:lnTo>
                  <a:lnTo>
                    <a:pt x="31" y="1219"/>
                  </a:lnTo>
                  <a:lnTo>
                    <a:pt x="94" y="938"/>
                  </a:lnTo>
                  <a:lnTo>
                    <a:pt x="250" y="657"/>
                  </a:lnTo>
                  <a:lnTo>
                    <a:pt x="438" y="438"/>
                  </a:lnTo>
                  <a:lnTo>
                    <a:pt x="657" y="250"/>
                  </a:lnTo>
                  <a:lnTo>
                    <a:pt x="907" y="125"/>
                  </a:lnTo>
                  <a:lnTo>
                    <a:pt x="1188" y="32"/>
                  </a:lnTo>
                  <a:lnTo>
                    <a:pt x="1501" y="0"/>
                  </a:lnTo>
                  <a:lnTo>
                    <a:pt x="6345" y="0"/>
                  </a:lnTo>
                  <a:lnTo>
                    <a:pt x="6345" y="0"/>
                  </a:lnTo>
                  <a:lnTo>
                    <a:pt x="6658" y="32"/>
                  </a:lnTo>
                  <a:lnTo>
                    <a:pt x="6939" y="125"/>
                  </a:lnTo>
                  <a:lnTo>
                    <a:pt x="7189" y="250"/>
                  </a:lnTo>
                  <a:lnTo>
                    <a:pt x="7408" y="438"/>
                  </a:lnTo>
                  <a:lnTo>
                    <a:pt x="7596" y="657"/>
                  </a:lnTo>
                  <a:lnTo>
                    <a:pt x="7752" y="938"/>
                  </a:lnTo>
                  <a:lnTo>
                    <a:pt x="7846" y="1219"/>
                  </a:lnTo>
                  <a:lnTo>
                    <a:pt x="7877" y="1532"/>
                  </a:lnTo>
                  <a:lnTo>
                    <a:pt x="7877" y="7408"/>
                  </a:lnTo>
                  <a:lnTo>
                    <a:pt x="7877" y="7408"/>
                  </a:lnTo>
                  <a:lnTo>
                    <a:pt x="7846" y="7596"/>
                  </a:lnTo>
                  <a:lnTo>
                    <a:pt x="7783" y="7783"/>
                  </a:lnTo>
                  <a:lnTo>
                    <a:pt x="7690" y="7940"/>
                  </a:lnTo>
                  <a:lnTo>
                    <a:pt x="7596" y="8065"/>
                  </a:lnTo>
                  <a:lnTo>
                    <a:pt x="7471" y="8190"/>
                  </a:lnTo>
                  <a:lnTo>
                    <a:pt x="7314" y="8283"/>
                  </a:lnTo>
                  <a:lnTo>
                    <a:pt x="7127" y="8315"/>
                  </a:lnTo>
                  <a:lnTo>
                    <a:pt x="6939" y="83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3711476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extrusionOk="0">
                  <a:moveTo>
                    <a:pt x="1251" y="0"/>
                  </a:moveTo>
                  <a:lnTo>
                    <a:pt x="1001" y="32"/>
                  </a:lnTo>
                  <a:lnTo>
                    <a:pt x="751" y="94"/>
                  </a:lnTo>
                  <a:lnTo>
                    <a:pt x="563" y="219"/>
                  </a:lnTo>
                  <a:lnTo>
                    <a:pt x="376" y="375"/>
                  </a:lnTo>
                  <a:lnTo>
                    <a:pt x="220" y="532"/>
                  </a:lnTo>
                  <a:lnTo>
                    <a:pt x="95" y="750"/>
                  </a:lnTo>
                  <a:lnTo>
                    <a:pt x="32" y="969"/>
                  </a:lnTo>
                  <a:lnTo>
                    <a:pt x="1" y="1219"/>
                  </a:lnTo>
                  <a:lnTo>
                    <a:pt x="1" y="7408"/>
                  </a:lnTo>
                  <a:lnTo>
                    <a:pt x="32" y="7596"/>
                  </a:lnTo>
                  <a:lnTo>
                    <a:pt x="95" y="7783"/>
                  </a:lnTo>
                  <a:lnTo>
                    <a:pt x="157" y="7940"/>
                  </a:lnTo>
                  <a:lnTo>
                    <a:pt x="282" y="8065"/>
                  </a:lnTo>
                  <a:lnTo>
                    <a:pt x="407" y="8190"/>
                  </a:lnTo>
                  <a:lnTo>
                    <a:pt x="563" y="8283"/>
                  </a:lnTo>
                  <a:lnTo>
                    <a:pt x="751" y="8315"/>
                  </a:lnTo>
                  <a:lnTo>
                    <a:pt x="939" y="8346"/>
                  </a:lnTo>
                  <a:lnTo>
                    <a:pt x="6971" y="8346"/>
                  </a:lnTo>
                  <a:lnTo>
                    <a:pt x="7159" y="8315"/>
                  </a:lnTo>
                  <a:lnTo>
                    <a:pt x="7315" y="8283"/>
                  </a:lnTo>
                  <a:lnTo>
                    <a:pt x="7471" y="8190"/>
                  </a:lnTo>
                  <a:lnTo>
                    <a:pt x="7628" y="8065"/>
                  </a:lnTo>
                  <a:lnTo>
                    <a:pt x="7721" y="7940"/>
                  </a:lnTo>
                  <a:lnTo>
                    <a:pt x="7815" y="7783"/>
                  </a:lnTo>
                  <a:lnTo>
                    <a:pt x="7878" y="7596"/>
                  </a:lnTo>
                  <a:lnTo>
                    <a:pt x="7878" y="7408"/>
                  </a:lnTo>
                  <a:lnTo>
                    <a:pt x="7878" y="1219"/>
                  </a:lnTo>
                  <a:lnTo>
                    <a:pt x="7846" y="969"/>
                  </a:lnTo>
                  <a:lnTo>
                    <a:pt x="7784" y="750"/>
                  </a:lnTo>
                  <a:lnTo>
                    <a:pt x="7690" y="532"/>
                  </a:lnTo>
                  <a:lnTo>
                    <a:pt x="7534" y="375"/>
                  </a:lnTo>
                  <a:lnTo>
                    <a:pt x="7346" y="219"/>
                  </a:lnTo>
                  <a:lnTo>
                    <a:pt x="7127" y="94"/>
                  </a:lnTo>
                  <a:lnTo>
                    <a:pt x="6909" y="32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3711476" y="1786969"/>
              <a:ext cx="467382" cy="495168"/>
            </a:xfrm>
            <a:custGeom>
              <a:avLst/>
              <a:gdLst/>
              <a:ahLst/>
              <a:cxnLst/>
              <a:rect l="l" t="t" r="r" b="b"/>
              <a:pathLst>
                <a:path w="7878" h="8346" fill="none" extrusionOk="0">
                  <a:moveTo>
                    <a:pt x="6971" y="8346"/>
                  </a:moveTo>
                  <a:lnTo>
                    <a:pt x="939" y="8346"/>
                  </a:lnTo>
                  <a:lnTo>
                    <a:pt x="939" y="8346"/>
                  </a:lnTo>
                  <a:lnTo>
                    <a:pt x="751" y="8315"/>
                  </a:lnTo>
                  <a:lnTo>
                    <a:pt x="563" y="8283"/>
                  </a:lnTo>
                  <a:lnTo>
                    <a:pt x="407" y="8190"/>
                  </a:lnTo>
                  <a:lnTo>
                    <a:pt x="282" y="8065"/>
                  </a:lnTo>
                  <a:lnTo>
                    <a:pt x="157" y="7940"/>
                  </a:lnTo>
                  <a:lnTo>
                    <a:pt x="95" y="7783"/>
                  </a:lnTo>
                  <a:lnTo>
                    <a:pt x="32" y="7596"/>
                  </a:lnTo>
                  <a:lnTo>
                    <a:pt x="1" y="7408"/>
                  </a:lnTo>
                  <a:lnTo>
                    <a:pt x="1" y="1219"/>
                  </a:lnTo>
                  <a:lnTo>
                    <a:pt x="1" y="1219"/>
                  </a:lnTo>
                  <a:lnTo>
                    <a:pt x="32" y="969"/>
                  </a:lnTo>
                  <a:lnTo>
                    <a:pt x="95" y="750"/>
                  </a:lnTo>
                  <a:lnTo>
                    <a:pt x="220" y="532"/>
                  </a:lnTo>
                  <a:lnTo>
                    <a:pt x="376" y="375"/>
                  </a:lnTo>
                  <a:lnTo>
                    <a:pt x="563" y="219"/>
                  </a:lnTo>
                  <a:lnTo>
                    <a:pt x="751" y="94"/>
                  </a:lnTo>
                  <a:lnTo>
                    <a:pt x="1001" y="32"/>
                  </a:lnTo>
                  <a:lnTo>
                    <a:pt x="1251" y="0"/>
                  </a:lnTo>
                  <a:lnTo>
                    <a:pt x="6659" y="0"/>
                  </a:lnTo>
                  <a:lnTo>
                    <a:pt x="6659" y="0"/>
                  </a:lnTo>
                  <a:lnTo>
                    <a:pt x="6909" y="32"/>
                  </a:lnTo>
                  <a:lnTo>
                    <a:pt x="7127" y="94"/>
                  </a:lnTo>
                  <a:lnTo>
                    <a:pt x="7346" y="219"/>
                  </a:lnTo>
                  <a:lnTo>
                    <a:pt x="7534" y="375"/>
                  </a:lnTo>
                  <a:lnTo>
                    <a:pt x="7690" y="532"/>
                  </a:lnTo>
                  <a:lnTo>
                    <a:pt x="7784" y="750"/>
                  </a:lnTo>
                  <a:lnTo>
                    <a:pt x="7846" y="969"/>
                  </a:lnTo>
                  <a:lnTo>
                    <a:pt x="7878" y="1219"/>
                  </a:lnTo>
                  <a:lnTo>
                    <a:pt x="7878" y="7408"/>
                  </a:lnTo>
                  <a:lnTo>
                    <a:pt x="7878" y="7408"/>
                  </a:lnTo>
                  <a:lnTo>
                    <a:pt x="7878" y="7596"/>
                  </a:lnTo>
                  <a:lnTo>
                    <a:pt x="7815" y="7783"/>
                  </a:lnTo>
                  <a:lnTo>
                    <a:pt x="7721" y="7940"/>
                  </a:lnTo>
                  <a:lnTo>
                    <a:pt x="7628" y="8065"/>
                  </a:lnTo>
                  <a:lnTo>
                    <a:pt x="7471" y="8190"/>
                  </a:lnTo>
                  <a:lnTo>
                    <a:pt x="7315" y="8283"/>
                  </a:lnTo>
                  <a:lnTo>
                    <a:pt x="7159" y="8315"/>
                  </a:lnTo>
                  <a:lnTo>
                    <a:pt x="6971" y="83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3828358" y="1701650"/>
              <a:ext cx="233691" cy="452569"/>
            </a:xfrm>
            <a:custGeom>
              <a:avLst/>
              <a:gdLst/>
              <a:ahLst/>
              <a:cxnLst/>
              <a:rect l="l" t="t" r="r" b="b"/>
              <a:pathLst>
                <a:path w="3939" h="7628" extrusionOk="0">
                  <a:moveTo>
                    <a:pt x="875" y="0"/>
                  </a:moveTo>
                  <a:lnTo>
                    <a:pt x="719" y="32"/>
                  </a:lnTo>
                  <a:lnTo>
                    <a:pt x="531" y="63"/>
                  </a:lnTo>
                  <a:lnTo>
                    <a:pt x="406" y="157"/>
                  </a:lnTo>
                  <a:lnTo>
                    <a:pt x="281" y="250"/>
                  </a:lnTo>
                  <a:lnTo>
                    <a:pt x="156" y="376"/>
                  </a:lnTo>
                  <a:lnTo>
                    <a:pt x="94" y="532"/>
                  </a:lnTo>
                  <a:lnTo>
                    <a:pt x="31" y="688"/>
                  </a:lnTo>
                  <a:lnTo>
                    <a:pt x="0" y="876"/>
                  </a:lnTo>
                  <a:lnTo>
                    <a:pt x="0" y="7065"/>
                  </a:lnTo>
                  <a:lnTo>
                    <a:pt x="31" y="7190"/>
                  </a:lnTo>
                  <a:lnTo>
                    <a:pt x="63" y="7283"/>
                  </a:lnTo>
                  <a:lnTo>
                    <a:pt x="94" y="7377"/>
                  </a:lnTo>
                  <a:lnTo>
                    <a:pt x="188" y="7471"/>
                  </a:lnTo>
                  <a:lnTo>
                    <a:pt x="250" y="7533"/>
                  </a:lnTo>
                  <a:lnTo>
                    <a:pt x="344" y="7596"/>
                  </a:lnTo>
                  <a:lnTo>
                    <a:pt x="469" y="7627"/>
                  </a:lnTo>
                  <a:lnTo>
                    <a:pt x="3501" y="7627"/>
                  </a:lnTo>
                  <a:lnTo>
                    <a:pt x="3595" y="7596"/>
                  </a:lnTo>
                  <a:lnTo>
                    <a:pt x="3688" y="7533"/>
                  </a:lnTo>
                  <a:lnTo>
                    <a:pt x="3782" y="7471"/>
                  </a:lnTo>
                  <a:lnTo>
                    <a:pt x="3845" y="7377"/>
                  </a:lnTo>
                  <a:lnTo>
                    <a:pt x="3907" y="7283"/>
                  </a:lnTo>
                  <a:lnTo>
                    <a:pt x="3938" y="7190"/>
                  </a:lnTo>
                  <a:lnTo>
                    <a:pt x="3938" y="7065"/>
                  </a:lnTo>
                  <a:lnTo>
                    <a:pt x="3938" y="876"/>
                  </a:lnTo>
                  <a:lnTo>
                    <a:pt x="3938" y="688"/>
                  </a:lnTo>
                  <a:lnTo>
                    <a:pt x="3876" y="532"/>
                  </a:lnTo>
                  <a:lnTo>
                    <a:pt x="3782" y="376"/>
                  </a:lnTo>
                  <a:lnTo>
                    <a:pt x="3688" y="250"/>
                  </a:lnTo>
                  <a:lnTo>
                    <a:pt x="3563" y="157"/>
                  </a:lnTo>
                  <a:lnTo>
                    <a:pt x="3407" y="63"/>
                  </a:lnTo>
                  <a:lnTo>
                    <a:pt x="3251" y="32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3828358" y="1701650"/>
              <a:ext cx="233691" cy="452569"/>
            </a:xfrm>
            <a:custGeom>
              <a:avLst/>
              <a:gdLst/>
              <a:ahLst/>
              <a:cxnLst/>
              <a:rect l="l" t="t" r="r" b="b"/>
              <a:pathLst>
                <a:path w="3939" h="7628" fill="none" extrusionOk="0">
                  <a:moveTo>
                    <a:pt x="3376" y="7627"/>
                  </a:moveTo>
                  <a:lnTo>
                    <a:pt x="563" y="7627"/>
                  </a:lnTo>
                  <a:lnTo>
                    <a:pt x="563" y="7627"/>
                  </a:lnTo>
                  <a:lnTo>
                    <a:pt x="469" y="7627"/>
                  </a:lnTo>
                  <a:lnTo>
                    <a:pt x="344" y="7596"/>
                  </a:lnTo>
                  <a:lnTo>
                    <a:pt x="250" y="7533"/>
                  </a:lnTo>
                  <a:lnTo>
                    <a:pt x="188" y="7471"/>
                  </a:lnTo>
                  <a:lnTo>
                    <a:pt x="94" y="7377"/>
                  </a:lnTo>
                  <a:lnTo>
                    <a:pt x="63" y="7283"/>
                  </a:lnTo>
                  <a:lnTo>
                    <a:pt x="31" y="7190"/>
                  </a:lnTo>
                  <a:lnTo>
                    <a:pt x="0" y="7065"/>
                  </a:lnTo>
                  <a:lnTo>
                    <a:pt x="0" y="876"/>
                  </a:lnTo>
                  <a:lnTo>
                    <a:pt x="0" y="876"/>
                  </a:lnTo>
                  <a:lnTo>
                    <a:pt x="31" y="688"/>
                  </a:lnTo>
                  <a:lnTo>
                    <a:pt x="94" y="532"/>
                  </a:lnTo>
                  <a:lnTo>
                    <a:pt x="156" y="376"/>
                  </a:lnTo>
                  <a:lnTo>
                    <a:pt x="281" y="250"/>
                  </a:lnTo>
                  <a:lnTo>
                    <a:pt x="406" y="157"/>
                  </a:lnTo>
                  <a:lnTo>
                    <a:pt x="531" y="63"/>
                  </a:lnTo>
                  <a:lnTo>
                    <a:pt x="719" y="32"/>
                  </a:lnTo>
                  <a:lnTo>
                    <a:pt x="875" y="0"/>
                  </a:lnTo>
                  <a:lnTo>
                    <a:pt x="3063" y="0"/>
                  </a:lnTo>
                  <a:lnTo>
                    <a:pt x="3063" y="0"/>
                  </a:lnTo>
                  <a:lnTo>
                    <a:pt x="3251" y="32"/>
                  </a:lnTo>
                  <a:lnTo>
                    <a:pt x="3407" y="63"/>
                  </a:lnTo>
                  <a:lnTo>
                    <a:pt x="3563" y="157"/>
                  </a:lnTo>
                  <a:lnTo>
                    <a:pt x="3688" y="250"/>
                  </a:lnTo>
                  <a:lnTo>
                    <a:pt x="3782" y="376"/>
                  </a:lnTo>
                  <a:lnTo>
                    <a:pt x="3876" y="532"/>
                  </a:lnTo>
                  <a:lnTo>
                    <a:pt x="3938" y="688"/>
                  </a:lnTo>
                  <a:lnTo>
                    <a:pt x="3938" y="876"/>
                  </a:lnTo>
                  <a:lnTo>
                    <a:pt x="3938" y="7065"/>
                  </a:lnTo>
                  <a:lnTo>
                    <a:pt x="3938" y="7065"/>
                  </a:lnTo>
                  <a:lnTo>
                    <a:pt x="3938" y="7190"/>
                  </a:lnTo>
                  <a:lnTo>
                    <a:pt x="3907" y="7283"/>
                  </a:lnTo>
                  <a:lnTo>
                    <a:pt x="3845" y="7377"/>
                  </a:lnTo>
                  <a:lnTo>
                    <a:pt x="3782" y="7471"/>
                  </a:lnTo>
                  <a:lnTo>
                    <a:pt x="3688" y="7533"/>
                  </a:lnTo>
                  <a:lnTo>
                    <a:pt x="3595" y="7596"/>
                  </a:lnTo>
                  <a:lnTo>
                    <a:pt x="3501" y="7627"/>
                  </a:lnTo>
                  <a:lnTo>
                    <a:pt x="3376" y="76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3175538" y="1701650"/>
              <a:ext cx="231852" cy="452569"/>
            </a:xfrm>
            <a:custGeom>
              <a:avLst/>
              <a:gdLst/>
              <a:ahLst/>
              <a:cxnLst/>
              <a:rect l="l" t="t" r="r" b="b"/>
              <a:pathLst>
                <a:path w="3908" h="7628" extrusionOk="0">
                  <a:moveTo>
                    <a:pt x="844" y="0"/>
                  </a:moveTo>
                  <a:lnTo>
                    <a:pt x="688" y="32"/>
                  </a:lnTo>
                  <a:lnTo>
                    <a:pt x="532" y="63"/>
                  </a:lnTo>
                  <a:lnTo>
                    <a:pt x="376" y="157"/>
                  </a:lnTo>
                  <a:lnTo>
                    <a:pt x="250" y="250"/>
                  </a:lnTo>
                  <a:lnTo>
                    <a:pt x="125" y="376"/>
                  </a:lnTo>
                  <a:lnTo>
                    <a:pt x="63" y="532"/>
                  </a:lnTo>
                  <a:lnTo>
                    <a:pt x="0" y="688"/>
                  </a:lnTo>
                  <a:lnTo>
                    <a:pt x="0" y="876"/>
                  </a:lnTo>
                  <a:lnTo>
                    <a:pt x="0" y="7065"/>
                  </a:lnTo>
                  <a:lnTo>
                    <a:pt x="0" y="7190"/>
                  </a:lnTo>
                  <a:lnTo>
                    <a:pt x="32" y="7283"/>
                  </a:lnTo>
                  <a:lnTo>
                    <a:pt x="94" y="7377"/>
                  </a:lnTo>
                  <a:lnTo>
                    <a:pt x="157" y="7471"/>
                  </a:lnTo>
                  <a:lnTo>
                    <a:pt x="250" y="7533"/>
                  </a:lnTo>
                  <a:lnTo>
                    <a:pt x="344" y="7596"/>
                  </a:lnTo>
                  <a:lnTo>
                    <a:pt x="438" y="7627"/>
                  </a:lnTo>
                  <a:lnTo>
                    <a:pt x="3470" y="7627"/>
                  </a:lnTo>
                  <a:lnTo>
                    <a:pt x="3595" y="7596"/>
                  </a:lnTo>
                  <a:lnTo>
                    <a:pt x="3689" y="7533"/>
                  </a:lnTo>
                  <a:lnTo>
                    <a:pt x="3751" y="7471"/>
                  </a:lnTo>
                  <a:lnTo>
                    <a:pt x="3814" y="7377"/>
                  </a:lnTo>
                  <a:lnTo>
                    <a:pt x="3876" y="7283"/>
                  </a:lnTo>
                  <a:lnTo>
                    <a:pt x="3908" y="7190"/>
                  </a:lnTo>
                  <a:lnTo>
                    <a:pt x="3908" y="7065"/>
                  </a:lnTo>
                  <a:lnTo>
                    <a:pt x="3908" y="876"/>
                  </a:lnTo>
                  <a:lnTo>
                    <a:pt x="3908" y="688"/>
                  </a:lnTo>
                  <a:lnTo>
                    <a:pt x="3845" y="532"/>
                  </a:lnTo>
                  <a:lnTo>
                    <a:pt x="3783" y="376"/>
                  </a:lnTo>
                  <a:lnTo>
                    <a:pt x="3658" y="250"/>
                  </a:lnTo>
                  <a:lnTo>
                    <a:pt x="3533" y="157"/>
                  </a:lnTo>
                  <a:lnTo>
                    <a:pt x="3407" y="63"/>
                  </a:lnTo>
                  <a:lnTo>
                    <a:pt x="3220" y="32"/>
                  </a:lnTo>
                  <a:lnTo>
                    <a:pt x="3064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3175538" y="1701650"/>
              <a:ext cx="231852" cy="452569"/>
            </a:xfrm>
            <a:custGeom>
              <a:avLst/>
              <a:gdLst/>
              <a:ahLst/>
              <a:cxnLst/>
              <a:rect l="l" t="t" r="r" b="b"/>
              <a:pathLst>
                <a:path w="3908" h="7628" fill="none" extrusionOk="0">
                  <a:moveTo>
                    <a:pt x="3376" y="7627"/>
                  </a:moveTo>
                  <a:lnTo>
                    <a:pt x="563" y="7627"/>
                  </a:lnTo>
                  <a:lnTo>
                    <a:pt x="563" y="7627"/>
                  </a:lnTo>
                  <a:lnTo>
                    <a:pt x="438" y="7627"/>
                  </a:lnTo>
                  <a:lnTo>
                    <a:pt x="344" y="7596"/>
                  </a:lnTo>
                  <a:lnTo>
                    <a:pt x="250" y="7533"/>
                  </a:lnTo>
                  <a:lnTo>
                    <a:pt x="157" y="7471"/>
                  </a:lnTo>
                  <a:lnTo>
                    <a:pt x="94" y="7377"/>
                  </a:lnTo>
                  <a:lnTo>
                    <a:pt x="32" y="7283"/>
                  </a:lnTo>
                  <a:lnTo>
                    <a:pt x="0" y="7190"/>
                  </a:lnTo>
                  <a:lnTo>
                    <a:pt x="0" y="7065"/>
                  </a:lnTo>
                  <a:lnTo>
                    <a:pt x="0" y="876"/>
                  </a:lnTo>
                  <a:lnTo>
                    <a:pt x="0" y="876"/>
                  </a:lnTo>
                  <a:lnTo>
                    <a:pt x="0" y="688"/>
                  </a:lnTo>
                  <a:lnTo>
                    <a:pt x="63" y="532"/>
                  </a:lnTo>
                  <a:lnTo>
                    <a:pt x="125" y="376"/>
                  </a:lnTo>
                  <a:lnTo>
                    <a:pt x="250" y="250"/>
                  </a:lnTo>
                  <a:lnTo>
                    <a:pt x="376" y="157"/>
                  </a:lnTo>
                  <a:lnTo>
                    <a:pt x="532" y="63"/>
                  </a:lnTo>
                  <a:lnTo>
                    <a:pt x="688" y="32"/>
                  </a:lnTo>
                  <a:lnTo>
                    <a:pt x="844" y="0"/>
                  </a:lnTo>
                  <a:lnTo>
                    <a:pt x="3064" y="0"/>
                  </a:lnTo>
                  <a:lnTo>
                    <a:pt x="3064" y="0"/>
                  </a:lnTo>
                  <a:lnTo>
                    <a:pt x="3220" y="32"/>
                  </a:lnTo>
                  <a:lnTo>
                    <a:pt x="3407" y="63"/>
                  </a:lnTo>
                  <a:lnTo>
                    <a:pt x="3533" y="157"/>
                  </a:lnTo>
                  <a:lnTo>
                    <a:pt x="3658" y="250"/>
                  </a:lnTo>
                  <a:lnTo>
                    <a:pt x="3783" y="376"/>
                  </a:lnTo>
                  <a:lnTo>
                    <a:pt x="3845" y="532"/>
                  </a:lnTo>
                  <a:lnTo>
                    <a:pt x="3908" y="688"/>
                  </a:lnTo>
                  <a:lnTo>
                    <a:pt x="3908" y="876"/>
                  </a:lnTo>
                  <a:lnTo>
                    <a:pt x="3908" y="7065"/>
                  </a:lnTo>
                  <a:lnTo>
                    <a:pt x="3908" y="7065"/>
                  </a:lnTo>
                  <a:lnTo>
                    <a:pt x="3908" y="7190"/>
                  </a:lnTo>
                  <a:lnTo>
                    <a:pt x="3876" y="7283"/>
                  </a:lnTo>
                  <a:lnTo>
                    <a:pt x="3814" y="7377"/>
                  </a:lnTo>
                  <a:lnTo>
                    <a:pt x="3751" y="7471"/>
                  </a:lnTo>
                  <a:lnTo>
                    <a:pt x="3689" y="7533"/>
                  </a:lnTo>
                  <a:lnTo>
                    <a:pt x="3595" y="7596"/>
                  </a:lnTo>
                  <a:lnTo>
                    <a:pt x="3470" y="7627"/>
                  </a:lnTo>
                  <a:lnTo>
                    <a:pt x="3376" y="76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2810177" y="1933458"/>
              <a:ext cx="1607835" cy="222606"/>
            </a:xfrm>
            <a:custGeom>
              <a:avLst/>
              <a:gdLst/>
              <a:ahLst/>
              <a:cxnLst/>
              <a:rect l="l" t="t" r="r" b="b"/>
              <a:pathLst>
                <a:path w="27101" h="3752" extrusionOk="0">
                  <a:moveTo>
                    <a:pt x="13535" y="1"/>
                  </a:moveTo>
                  <a:lnTo>
                    <a:pt x="12160" y="32"/>
                  </a:lnTo>
                  <a:lnTo>
                    <a:pt x="10816" y="63"/>
                  </a:lnTo>
                  <a:lnTo>
                    <a:pt x="9503" y="94"/>
                  </a:lnTo>
                  <a:lnTo>
                    <a:pt x="8284" y="157"/>
                  </a:lnTo>
                  <a:lnTo>
                    <a:pt x="7096" y="251"/>
                  </a:lnTo>
                  <a:lnTo>
                    <a:pt x="5971" y="344"/>
                  </a:lnTo>
                  <a:lnTo>
                    <a:pt x="4939" y="438"/>
                  </a:lnTo>
                  <a:lnTo>
                    <a:pt x="3970" y="563"/>
                  </a:lnTo>
                  <a:lnTo>
                    <a:pt x="3095" y="688"/>
                  </a:lnTo>
                  <a:lnTo>
                    <a:pt x="2314" y="845"/>
                  </a:lnTo>
                  <a:lnTo>
                    <a:pt x="1626" y="1001"/>
                  </a:lnTo>
                  <a:lnTo>
                    <a:pt x="1063" y="1157"/>
                  </a:lnTo>
                  <a:lnTo>
                    <a:pt x="595" y="1345"/>
                  </a:lnTo>
                  <a:lnTo>
                    <a:pt x="282" y="1501"/>
                  </a:lnTo>
                  <a:lnTo>
                    <a:pt x="157" y="1595"/>
                  </a:lnTo>
                  <a:lnTo>
                    <a:pt x="63" y="1689"/>
                  </a:lnTo>
                  <a:lnTo>
                    <a:pt x="32" y="1782"/>
                  </a:lnTo>
                  <a:lnTo>
                    <a:pt x="1" y="1876"/>
                  </a:lnTo>
                  <a:lnTo>
                    <a:pt x="32" y="1970"/>
                  </a:lnTo>
                  <a:lnTo>
                    <a:pt x="63" y="2095"/>
                  </a:lnTo>
                  <a:lnTo>
                    <a:pt x="157" y="2189"/>
                  </a:lnTo>
                  <a:lnTo>
                    <a:pt x="282" y="2251"/>
                  </a:lnTo>
                  <a:lnTo>
                    <a:pt x="595" y="2439"/>
                  </a:lnTo>
                  <a:lnTo>
                    <a:pt x="1063" y="2626"/>
                  </a:lnTo>
                  <a:lnTo>
                    <a:pt x="1626" y="2783"/>
                  </a:lnTo>
                  <a:lnTo>
                    <a:pt x="2314" y="2939"/>
                  </a:lnTo>
                  <a:lnTo>
                    <a:pt x="3095" y="3095"/>
                  </a:lnTo>
                  <a:lnTo>
                    <a:pt x="3970" y="3220"/>
                  </a:lnTo>
                  <a:lnTo>
                    <a:pt x="4939" y="3345"/>
                  </a:lnTo>
                  <a:lnTo>
                    <a:pt x="5971" y="3439"/>
                  </a:lnTo>
                  <a:lnTo>
                    <a:pt x="7096" y="3533"/>
                  </a:lnTo>
                  <a:lnTo>
                    <a:pt x="8284" y="3626"/>
                  </a:lnTo>
                  <a:lnTo>
                    <a:pt x="9503" y="3689"/>
                  </a:lnTo>
                  <a:lnTo>
                    <a:pt x="10816" y="3720"/>
                  </a:lnTo>
                  <a:lnTo>
                    <a:pt x="12160" y="3751"/>
                  </a:lnTo>
                  <a:lnTo>
                    <a:pt x="14942" y="3751"/>
                  </a:lnTo>
                  <a:lnTo>
                    <a:pt x="16286" y="3720"/>
                  </a:lnTo>
                  <a:lnTo>
                    <a:pt x="17567" y="3689"/>
                  </a:lnTo>
                  <a:lnTo>
                    <a:pt x="18818" y="3626"/>
                  </a:lnTo>
                  <a:lnTo>
                    <a:pt x="20005" y="3533"/>
                  </a:lnTo>
                  <a:lnTo>
                    <a:pt x="21131" y="3439"/>
                  </a:lnTo>
                  <a:lnTo>
                    <a:pt x="22162" y="3345"/>
                  </a:lnTo>
                  <a:lnTo>
                    <a:pt x="23131" y="3220"/>
                  </a:lnTo>
                  <a:lnTo>
                    <a:pt x="24006" y="3095"/>
                  </a:lnTo>
                  <a:lnTo>
                    <a:pt x="24788" y="2939"/>
                  </a:lnTo>
                  <a:lnTo>
                    <a:pt x="25444" y="2783"/>
                  </a:lnTo>
                  <a:lnTo>
                    <a:pt x="26038" y="2626"/>
                  </a:lnTo>
                  <a:lnTo>
                    <a:pt x="26476" y="2439"/>
                  </a:lnTo>
                  <a:lnTo>
                    <a:pt x="26820" y="2251"/>
                  </a:lnTo>
                  <a:lnTo>
                    <a:pt x="26945" y="2189"/>
                  </a:lnTo>
                  <a:lnTo>
                    <a:pt x="27007" y="2095"/>
                  </a:lnTo>
                  <a:lnTo>
                    <a:pt x="27070" y="1970"/>
                  </a:lnTo>
                  <a:lnTo>
                    <a:pt x="27101" y="1876"/>
                  </a:lnTo>
                  <a:lnTo>
                    <a:pt x="27070" y="1782"/>
                  </a:lnTo>
                  <a:lnTo>
                    <a:pt x="27007" y="1689"/>
                  </a:lnTo>
                  <a:lnTo>
                    <a:pt x="26945" y="1595"/>
                  </a:lnTo>
                  <a:lnTo>
                    <a:pt x="26820" y="1501"/>
                  </a:lnTo>
                  <a:lnTo>
                    <a:pt x="26476" y="1345"/>
                  </a:lnTo>
                  <a:lnTo>
                    <a:pt x="26038" y="1157"/>
                  </a:lnTo>
                  <a:lnTo>
                    <a:pt x="25444" y="1001"/>
                  </a:lnTo>
                  <a:lnTo>
                    <a:pt x="24788" y="845"/>
                  </a:lnTo>
                  <a:lnTo>
                    <a:pt x="24006" y="688"/>
                  </a:lnTo>
                  <a:lnTo>
                    <a:pt x="23131" y="563"/>
                  </a:lnTo>
                  <a:lnTo>
                    <a:pt x="22162" y="438"/>
                  </a:lnTo>
                  <a:lnTo>
                    <a:pt x="21131" y="344"/>
                  </a:lnTo>
                  <a:lnTo>
                    <a:pt x="20005" y="251"/>
                  </a:lnTo>
                  <a:lnTo>
                    <a:pt x="18818" y="157"/>
                  </a:lnTo>
                  <a:lnTo>
                    <a:pt x="17567" y="94"/>
                  </a:lnTo>
                  <a:lnTo>
                    <a:pt x="16286" y="63"/>
                  </a:lnTo>
                  <a:lnTo>
                    <a:pt x="14942" y="32"/>
                  </a:lnTo>
                  <a:lnTo>
                    <a:pt x="13535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2810177" y="1933458"/>
              <a:ext cx="1607835" cy="222606"/>
            </a:xfrm>
            <a:custGeom>
              <a:avLst/>
              <a:gdLst/>
              <a:ahLst/>
              <a:cxnLst/>
              <a:rect l="l" t="t" r="r" b="b"/>
              <a:pathLst>
                <a:path w="27101" h="3752" fill="none" extrusionOk="0">
                  <a:moveTo>
                    <a:pt x="27101" y="1876"/>
                  </a:moveTo>
                  <a:lnTo>
                    <a:pt x="27101" y="1876"/>
                  </a:lnTo>
                  <a:lnTo>
                    <a:pt x="27070" y="1970"/>
                  </a:lnTo>
                  <a:lnTo>
                    <a:pt x="27007" y="2095"/>
                  </a:lnTo>
                  <a:lnTo>
                    <a:pt x="26945" y="2189"/>
                  </a:lnTo>
                  <a:lnTo>
                    <a:pt x="26820" y="2251"/>
                  </a:lnTo>
                  <a:lnTo>
                    <a:pt x="26476" y="2439"/>
                  </a:lnTo>
                  <a:lnTo>
                    <a:pt x="26038" y="2626"/>
                  </a:lnTo>
                  <a:lnTo>
                    <a:pt x="25444" y="2783"/>
                  </a:lnTo>
                  <a:lnTo>
                    <a:pt x="24788" y="2939"/>
                  </a:lnTo>
                  <a:lnTo>
                    <a:pt x="24006" y="3095"/>
                  </a:lnTo>
                  <a:lnTo>
                    <a:pt x="23131" y="3220"/>
                  </a:lnTo>
                  <a:lnTo>
                    <a:pt x="22162" y="3345"/>
                  </a:lnTo>
                  <a:lnTo>
                    <a:pt x="21131" y="3439"/>
                  </a:lnTo>
                  <a:lnTo>
                    <a:pt x="20005" y="3533"/>
                  </a:lnTo>
                  <a:lnTo>
                    <a:pt x="18818" y="3626"/>
                  </a:lnTo>
                  <a:lnTo>
                    <a:pt x="17567" y="3689"/>
                  </a:lnTo>
                  <a:lnTo>
                    <a:pt x="16286" y="3720"/>
                  </a:lnTo>
                  <a:lnTo>
                    <a:pt x="14942" y="3751"/>
                  </a:lnTo>
                  <a:lnTo>
                    <a:pt x="13535" y="3751"/>
                  </a:lnTo>
                  <a:lnTo>
                    <a:pt x="13535" y="3751"/>
                  </a:lnTo>
                  <a:lnTo>
                    <a:pt x="12160" y="3751"/>
                  </a:lnTo>
                  <a:lnTo>
                    <a:pt x="10816" y="3720"/>
                  </a:lnTo>
                  <a:lnTo>
                    <a:pt x="9503" y="3689"/>
                  </a:lnTo>
                  <a:lnTo>
                    <a:pt x="8284" y="3626"/>
                  </a:lnTo>
                  <a:lnTo>
                    <a:pt x="7096" y="3533"/>
                  </a:lnTo>
                  <a:lnTo>
                    <a:pt x="5971" y="3439"/>
                  </a:lnTo>
                  <a:lnTo>
                    <a:pt x="4939" y="3345"/>
                  </a:lnTo>
                  <a:lnTo>
                    <a:pt x="3970" y="3220"/>
                  </a:lnTo>
                  <a:lnTo>
                    <a:pt x="3095" y="3095"/>
                  </a:lnTo>
                  <a:lnTo>
                    <a:pt x="2314" y="2939"/>
                  </a:lnTo>
                  <a:lnTo>
                    <a:pt x="1626" y="2783"/>
                  </a:lnTo>
                  <a:lnTo>
                    <a:pt x="1063" y="2626"/>
                  </a:lnTo>
                  <a:lnTo>
                    <a:pt x="595" y="2439"/>
                  </a:lnTo>
                  <a:lnTo>
                    <a:pt x="282" y="2251"/>
                  </a:lnTo>
                  <a:lnTo>
                    <a:pt x="157" y="2189"/>
                  </a:lnTo>
                  <a:lnTo>
                    <a:pt x="63" y="2095"/>
                  </a:lnTo>
                  <a:lnTo>
                    <a:pt x="32" y="1970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32" y="1782"/>
                  </a:lnTo>
                  <a:lnTo>
                    <a:pt x="63" y="1689"/>
                  </a:lnTo>
                  <a:lnTo>
                    <a:pt x="157" y="1595"/>
                  </a:lnTo>
                  <a:lnTo>
                    <a:pt x="282" y="1501"/>
                  </a:lnTo>
                  <a:lnTo>
                    <a:pt x="595" y="1345"/>
                  </a:lnTo>
                  <a:lnTo>
                    <a:pt x="1063" y="1157"/>
                  </a:lnTo>
                  <a:lnTo>
                    <a:pt x="1626" y="1001"/>
                  </a:lnTo>
                  <a:lnTo>
                    <a:pt x="2314" y="845"/>
                  </a:lnTo>
                  <a:lnTo>
                    <a:pt x="3095" y="688"/>
                  </a:lnTo>
                  <a:lnTo>
                    <a:pt x="3970" y="563"/>
                  </a:lnTo>
                  <a:lnTo>
                    <a:pt x="4939" y="438"/>
                  </a:lnTo>
                  <a:lnTo>
                    <a:pt x="5971" y="344"/>
                  </a:lnTo>
                  <a:lnTo>
                    <a:pt x="7096" y="251"/>
                  </a:lnTo>
                  <a:lnTo>
                    <a:pt x="8284" y="157"/>
                  </a:lnTo>
                  <a:lnTo>
                    <a:pt x="9503" y="94"/>
                  </a:lnTo>
                  <a:lnTo>
                    <a:pt x="10816" y="63"/>
                  </a:lnTo>
                  <a:lnTo>
                    <a:pt x="12160" y="32"/>
                  </a:lnTo>
                  <a:lnTo>
                    <a:pt x="13535" y="1"/>
                  </a:lnTo>
                  <a:lnTo>
                    <a:pt x="13535" y="1"/>
                  </a:lnTo>
                  <a:lnTo>
                    <a:pt x="14942" y="32"/>
                  </a:lnTo>
                  <a:lnTo>
                    <a:pt x="16286" y="63"/>
                  </a:lnTo>
                  <a:lnTo>
                    <a:pt x="17567" y="94"/>
                  </a:lnTo>
                  <a:lnTo>
                    <a:pt x="18818" y="157"/>
                  </a:lnTo>
                  <a:lnTo>
                    <a:pt x="20005" y="251"/>
                  </a:lnTo>
                  <a:lnTo>
                    <a:pt x="21131" y="344"/>
                  </a:lnTo>
                  <a:lnTo>
                    <a:pt x="22162" y="438"/>
                  </a:lnTo>
                  <a:lnTo>
                    <a:pt x="23131" y="563"/>
                  </a:lnTo>
                  <a:lnTo>
                    <a:pt x="24006" y="688"/>
                  </a:lnTo>
                  <a:lnTo>
                    <a:pt x="24788" y="845"/>
                  </a:lnTo>
                  <a:lnTo>
                    <a:pt x="25444" y="1001"/>
                  </a:lnTo>
                  <a:lnTo>
                    <a:pt x="26038" y="1157"/>
                  </a:lnTo>
                  <a:lnTo>
                    <a:pt x="26476" y="1345"/>
                  </a:lnTo>
                  <a:lnTo>
                    <a:pt x="26820" y="1501"/>
                  </a:lnTo>
                  <a:lnTo>
                    <a:pt x="26945" y="1595"/>
                  </a:lnTo>
                  <a:lnTo>
                    <a:pt x="27007" y="1689"/>
                  </a:lnTo>
                  <a:lnTo>
                    <a:pt x="27070" y="1782"/>
                  </a:lnTo>
                  <a:lnTo>
                    <a:pt x="27101" y="18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778282" y="1890798"/>
              <a:ext cx="341252" cy="341325"/>
            </a:xfrm>
            <a:custGeom>
              <a:avLst/>
              <a:gdLst/>
              <a:ahLst/>
              <a:cxnLst/>
              <a:rect l="l" t="t" r="r" b="b"/>
              <a:pathLst>
                <a:path w="5752" h="5753" extrusionOk="0">
                  <a:moveTo>
                    <a:pt x="2876" y="501"/>
                  </a:moveTo>
                  <a:lnTo>
                    <a:pt x="3126" y="532"/>
                  </a:lnTo>
                  <a:lnTo>
                    <a:pt x="3376" y="563"/>
                  </a:lnTo>
                  <a:lnTo>
                    <a:pt x="3595" y="626"/>
                  </a:lnTo>
                  <a:lnTo>
                    <a:pt x="3813" y="688"/>
                  </a:lnTo>
                  <a:lnTo>
                    <a:pt x="4001" y="782"/>
                  </a:lnTo>
                  <a:lnTo>
                    <a:pt x="4220" y="907"/>
                  </a:lnTo>
                  <a:lnTo>
                    <a:pt x="4376" y="1063"/>
                  </a:lnTo>
                  <a:lnTo>
                    <a:pt x="4564" y="1188"/>
                  </a:lnTo>
                  <a:lnTo>
                    <a:pt x="4720" y="1376"/>
                  </a:lnTo>
                  <a:lnTo>
                    <a:pt x="4845" y="1564"/>
                  </a:lnTo>
                  <a:lnTo>
                    <a:pt x="4970" y="1751"/>
                  </a:lnTo>
                  <a:lnTo>
                    <a:pt x="5064" y="1939"/>
                  </a:lnTo>
                  <a:lnTo>
                    <a:pt x="5126" y="2157"/>
                  </a:lnTo>
                  <a:lnTo>
                    <a:pt x="5189" y="2408"/>
                  </a:lnTo>
                  <a:lnTo>
                    <a:pt x="5220" y="2626"/>
                  </a:lnTo>
                  <a:lnTo>
                    <a:pt x="5251" y="2876"/>
                  </a:lnTo>
                  <a:lnTo>
                    <a:pt x="5220" y="3095"/>
                  </a:lnTo>
                  <a:lnTo>
                    <a:pt x="5189" y="3345"/>
                  </a:lnTo>
                  <a:lnTo>
                    <a:pt x="5126" y="3564"/>
                  </a:lnTo>
                  <a:lnTo>
                    <a:pt x="5064" y="3783"/>
                  </a:lnTo>
                  <a:lnTo>
                    <a:pt x="4970" y="4002"/>
                  </a:lnTo>
                  <a:lnTo>
                    <a:pt x="4845" y="4189"/>
                  </a:lnTo>
                  <a:lnTo>
                    <a:pt x="4720" y="4377"/>
                  </a:lnTo>
                  <a:lnTo>
                    <a:pt x="4564" y="4533"/>
                  </a:lnTo>
                  <a:lnTo>
                    <a:pt x="4376" y="4689"/>
                  </a:lnTo>
                  <a:lnTo>
                    <a:pt x="4220" y="4814"/>
                  </a:lnTo>
                  <a:lnTo>
                    <a:pt x="4001" y="4939"/>
                  </a:lnTo>
                  <a:lnTo>
                    <a:pt x="3813" y="5033"/>
                  </a:lnTo>
                  <a:lnTo>
                    <a:pt x="3595" y="5127"/>
                  </a:lnTo>
                  <a:lnTo>
                    <a:pt x="3376" y="5189"/>
                  </a:lnTo>
                  <a:lnTo>
                    <a:pt x="3126" y="5221"/>
                  </a:lnTo>
                  <a:lnTo>
                    <a:pt x="2657" y="5221"/>
                  </a:lnTo>
                  <a:lnTo>
                    <a:pt x="2407" y="5189"/>
                  </a:lnTo>
                  <a:lnTo>
                    <a:pt x="2188" y="5127"/>
                  </a:lnTo>
                  <a:lnTo>
                    <a:pt x="1969" y="5033"/>
                  </a:lnTo>
                  <a:lnTo>
                    <a:pt x="1750" y="4939"/>
                  </a:lnTo>
                  <a:lnTo>
                    <a:pt x="1563" y="4814"/>
                  </a:lnTo>
                  <a:lnTo>
                    <a:pt x="1375" y="4689"/>
                  </a:lnTo>
                  <a:lnTo>
                    <a:pt x="1219" y="4533"/>
                  </a:lnTo>
                  <a:lnTo>
                    <a:pt x="1063" y="4377"/>
                  </a:lnTo>
                  <a:lnTo>
                    <a:pt x="938" y="4189"/>
                  </a:lnTo>
                  <a:lnTo>
                    <a:pt x="813" y="4002"/>
                  </a:lnTo>
                  <a:lnTo>
                    <a:pt x="719" y="3783"/>
                  </a:lnTo>
                  <a:lnTo>
                    <a:pt x="625" y="3564"/>
                  </a:lnTo>
                  <a:lnTo>
                    <a:pt x="563" y="3345"/>
                  </a:lnTo>
                  <a:lnTo>
                    <a:pt x="531" y="3095"/>
                  </a:lnTo>
                  <a:lnTo>
                    <a:pt x="531" y="2876"/>
                  </a:lnTo>
                  <a:lnTo>
                    <a:pt x="531" y="2626"/>
                  </a:lnTo>
                  <a:lnTo>
                    <a:pt x="563" y="2408"/>
                  </a:lnTo>
                  <a:lnTo>
                    <a:pt x="625" y="2157"/>
                  </a:lnTo>
                  <a:lnTo>
                    <a:pt x="719" y="1939"/>
                  </a:lnTo>
                  <a:lnTo>
                    <a:pt x="813" y="1751"/>
                  </a:lnTo>
                  <a:lnTo>
                    <a:pt x="938" y="1564"/>
                  </a:lnTo>
                  <a:lnTo>
                    <a:pt x="1063" y="1376"/>
                  </a:lnTo>
                  <a:lnTo>
                    <a:pt x="1219" y="1188"/>
                  </a:lnTo>
                  <a:lnTo>
                    <a:pt x="1375" y="1063"/>
                  </a:lnTo>
                  <a:lnTo>
                    <a:pt x="1563" y="907"/>
                  </a:lnTo>
                  <a:lnTo>
                    <a:pt x="1750" y="782"/>
                  </a:lnTo>
                  <a:lnTo>
                    <a:pt x="1969" y="688"/>
                  </a:lnTo>
                  <a:lnTo>
                    <a:pt x="2188" y="626"/>
                  </a:lnTo>
                  <a:lnTo>
                    <a:pt x="2407" y="563"/>
                  </a:lnTo>
                  <a:lnTo>
                    <a:pt x="2657" y="532"/>
                  </a:lnTo>
                  <a:lnTo>
                    <a:pt x="2876" y="501"/>
                  </a:lnTo>
                  <a:close/>
                  <a:moveTo>
                    <a:pt x="2594" y="1"/>
                  </a:moveTo>
                  <a:lnTo>
                    <a:pt x="2313" y="63"/>
                  </a:lnTo>
                  <a:lnTo>
                    <a:pt x="2032" y="126"/>
                  </a:lnTo>
                  <a:lnTo>
                    <a:pt x="1782" y="219"/>
                  </a:lnTo>
                  <a:lnTo>
                    <a:pt x="1532" y="345"/>
                  </a:lnTo>
                  <a:lnTo>
                    <a:pt x="1282" y="501"/>
                  </a:lnTo>
                  <a:lnTo>
                    <a:pt x="1063" y="657"/>
                  </a:lnTo>
                  <a:lnTo>
                    <a:pt x="844" y="845"/>
                  </a:lnTo>
                  <a:lnTo>
                    <a:pt x="656" y="1032"/>
                  </a:lnTo>
                  <a:lnTo>
                    <a:pt x="500" y="1251"/>
                  </a:lnTo>
                  <a:lnTo>
                    <a:pt x="375" y="1501"/>
                  </a:lnTo>
                  <a:lnTo>
                    <a:pt x="250" y="1751"/>
                  </a:lnTo>
                  <a:lnTo>
                    <a:pt x="156" y="2001"/>
                  </a:lnTo>
                  <a:lnTo>
                    <a:pt x="63" y="2282"/>
                  </a:lnTo>
                  <a:lnTo>
                    <a:pt x="31" y="2564"/>
                  </a:lnTo>
                  <a:lnTo>
                    <a:pt x="0" y="2876"/>
                  </a:lnTo>
                  <a:lnTo>
                    <a:pt x="31" y="3158"/>
                  </a:lnTo>
                  <a:lnTo>
                    <a:pt x="63" y="3439"/>
                  </a:lnTo>
                  <a:lnTo>
                    <a:pt x="156" y="3720"/>
                  </a:lnTo>
                  <a:lnTo>
                    <a:pt x="250" y="4002"/>
                  </a:lnTo>
                  <a:lnTo>
                    <a:pt x="375" y="4252"/>
                  </a:lnTo>
                  <a:lnTo>
                    <a:pt x="500" y="4470"/>
                  </a:lnTo>
                  <a:lnTo>
                    <a:pt x="656" y="4689"/>
                  </a:lnTo>
                  <a:lnTo>
                    <a:pt x="844" y="4908"/>
                  </a:lnTo>
                  <a:lnTo>
                    <a:pt x="1063" y="5096"/>
                  </a:lnTo>
                  <a:lnTo>
                    <a:pt x="1282" y="5252"/>
                  </a:lnTo>
                  <a:lnTo>
                    <a:pt x="1532" y="5408"/>
                  </a:lnTo>
                  <a:lnTo>
                    <a:pt x="1782" y="5502"/>
                  </a:lnTo>
                  <a:lnTo>
                    <a:pt x="2032" y="5627"/>
                  </a:lnTo>
                  <a:lnTo>
                    <a:pt x="2313" y="5690"/>
                  </a:lnTo>
                  <a:lnTo>
                    <a:pt x="2594" y="5721"/>
                  </a:lnTo>
                  <a:lnTo>
                    <a:pt x="2876" y="5752"/>
                  </a:lnTo>
                  <a:lnTo>
                    <a:pt x="3188" y="5721"/>
                  </a:lnTo>
                  <a:lnTo>
                    <a:pt x="3470" y="5690"/>
                  </a:lnTo>
                  <a:lnTo>
                    <a:pt x="3751" y="5627"/>
                  </a:lnTo>
                  <a:lnTo>
                    <a:pt x="4001" y="5502"/>
                  </a:lnTo>
                  <a:lnTo>
                    <a:pt x="4251" y="5408"/>
                  </a:lnTo>
                  <a:lnTo>
                    <a:pt x="4501" y="5252"/>
                  </a:lnTo>
                  <a:lnTo>
                    <a:pt x="4720" y="5096"/>
                  </a:lnTo>
                  <a:lnTo>
                    <a:pt x="4907" y="4908"/>
                  </a:lnTo>
                  <a:lnTo>
                    <a:pt x="5095" y="4689"/>
                  </a:lnTo>
                  <a:lnTo>
                    <a:pt x="5283" y="4470"/>
                  </a:lnTo>
                  <a:lnTo>
                    <a:pt x="5408" y="4252"/>
                  </a:lnTo>
                  <a:lnTo>
                    <a:pt x="5533" y="4002"/>
                  </a:lnTo>
                  <a:lnTo>
                    <a:pt x="5626" y="3720"/>
                  </a:lnTo>
                  <a:lnTo>
                    <a:pt x="5689" y="3439"/>
                  </a:lnTo>
                  <a:lnTo>
                    <a:pt x="5751" y="3158"/>
                  </a:lnTo>
                  <a:lnTo>
                    <a:pt x="5751" y="2876"/>
                  </a:lnTo>
                  <a:lnTo>
                    <a:pt x="5751" y="2564"/>
                  </a:lnTo>
                  <a:lnTo>
                    <a:pt x="5689" y="2282"/>
                  </a:lnTo>
                  <a:lnTo>
                    <a:pt x="5626" y="2001"/>
                  </a:lnTo>
                  <a:lnTo>
                    <a:pt x="5533" y="1751"/>
                  </a:lnTo>
                  <a:lnTo>
                    <a:pt x="5408" y="1501"/>
                  </a:lnTo>
                  <a:lnTo>
                    <a:pt x="5283" y="1251"/>
                  </a:lnTo>
                  <a:lnTo>
                    <a:pt x="5095" y="1032"/>
                  </a:lnTo>
                  <a:lnTo>
                    <a:pt x="4907" y="845"/>
                  </a:lnTo>
                  <a:lnTo>
                    <a:pt x="4720" y="657"/>
                  </a:lnTo>
                  <a:lnTo>
                    <a:pt x="4501" y="501"/>
                  </a:lnTo>
                  <a:lnTo>
                    <a:pt x="4251" y="345"/>
                  </a:lnTo>
                  <a:lnTo>
                    <a:pt x="4001" y="219"/>
                  </a:lnTo>
                  <a:lnTo>
                    <a:pt x="3751" y="126"/>
                  </a:lnTo>
                  <a:lnTo>
                    <a:pt x="3470" y="63"/>
                  </a:lnTo>
                  <a:lnTo>
                    <a:pt x="3188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778282" y="1890798"/>
              <a:ext cx="341252" cy="341325"/>
            </a:xfrm>
            <a:custGeom>
              <a:avLst/>
              <a:gdLst/>
              <a:ahLst/>
              <a:cxnLst/>
              <a:rect l="l" t="t" r="r" b="b"/>
              <a:pathLst>
                <a:path w="5752" h="5753" fill="none" extrusionOk="0">
                  <a:moveTo>
                    <a:pt x="5501" y="2876"/>
                  </a:moveTo>
                  <a:lnTo>
                    <a:pt x="5251" y="2876"/>
                  </a:lnTo>
                  <a:lnTo>
                    <a:pt x="5251" y="2876"/>
                  </a:lnTo>
                  <a:lnTo>
                    <a:pt x="5220" y="3095"/>
                  </a:lnTo>
                  <a:lnTo>
                    <a:pt x="5189" y="3345"/>
                  </a:lnTo>
                  <a:lnTo>
                    <a:pt x="5126" y="3564"/>
                  </a:lnTo>
                  <a:lnTo>
                    <a:pt x="5064" y="3783"/>
                  </a:lnTo>
                  <a:lnTo>
                    <a:pt x="4970" y="4002"/>
                  </a:lnTo>
                  <a:lnTo>
                    <a:pt x="4845" y="4189"/>
                  </a:lnTo>
                  <a:lnTo>
                    <a:pt x="4720" y="4377"/>
                  </a:lnTo>
                  <a:lnTo>
                    <a:pt x="4564" y="4533"/>
                  </a:lnTo>
                  <a:lnTo>
                    <a:pt x="4564" y="4533"/>
                  </a:lnTo>
                  <a:lnTo>
                    <a:pt x="4376" y="4689"/>
                  </a:lnTo>
                  <a:lnTo>
                    <a:pt x="4220" y="4814"/>
                  </a:lnTo>
                  <a:lnTo>
                    <a:pt x="4001" y="4939"/>
                  </a:lnTo>
                  <a:lnTo>
                    <a:pt x="3813" y="5033"/>
                  </a:lnTo>
                  <a:lnTo>
                    <a:pt x="3595" y="5127"/>
                  </a:lnTo>
                  <a:lnTo>
                    <a:pt x="3376" y="5189"/>
                  </a:lnTo>
                  <a:lnTo>
                    <a:pt x="3126" y="5221"/>
                  </a:lnTo>
                  <a:lnTo>
                    <a:pt x="2876" y="5221"/>
                  </a:lnTo>
                  <a:lnTo>
                    <a:pt x="2876" y="5221"/>
                  </a:lnTo>
                  <a:lnTo>
                    <a:pt x="2657" y="5221"/>
                  </a:lnTo>
                  <a:lnTo>
                    <a:pt x="2407" y="5189"/>
                  </a:lnTo>
                  <a:lnTo>
                    <a:pt x="2188" y="5127"/>
                  </a:lnTo>
                  <a:lnTo>
                    <a:pt x="1969" y="5033"/>
                  </a:lnTo>
                  <a:lnTo>
                    <a:pt x="1750" y="4939"/>
                  </a:lnTo>
                  <a:lnTo>
                    <a:pt x="1563" y="4814"/>
                  </a:lnTo>
                  <a:lnTo>
                    <a:pt x="1375" y="4689"/>
                  </a:lnTo>
                  <a:lnTo>
                    <a:pt x="1219" y="4533"/>
                  </a:lnTo>
                  <a:lnTo>
                    <a:pt x="1219" y="4533"/>
                  </a:lnTo>
                  <a:lnTo>
                    <a:pt x="1063" y="4377"/>
                  </a:lnTo>
                  <a:lnTo>
                    <a:pt x="938" y="4189"/>
                  </a:lnTo>
                  <a:lnTo>
                    <a:pt x="813" y="4002"/>
                  </a:lnTo>
                  <a:lnTo>
                    <a:pt x="719" y="3783"/>
                  </a:lnTo>
                  <a:lnTo>
                    <a:pt x="625" y="3564"/>
                  </a:lnTo>
                  <a:lnTo>
                    <a:pt x="563" y="3345"/>
                  </a:lnTo>
                  <a:lnTo>
                    <a:pt x="531" y="3095"/>
                  </a:lnTo>
                  <a:lnTo>
                    <a:pt x="531" y="2876"/>
                  </a:lnTo>
                  <a:lnTo>
                    <a:pt x="531" y="2876"/>
                  </a:lnTo>
                  <a:lnTo>
                    <a:pt x="531" y="2626"/>
                  </a:lnTo>
                  <a:lnTo>
                    <a:pt x="563" y="2408"/>
                  </a:lnTo>
                  <a:lnTo>
                    <a:pt x="625" y="2157"/>
                  </a:lnTo>
                  <a:lnTo>
                    <a:pt x="719" y="1939"/>
                  </a:lnTo>
                  <a:lnTo>
                    <a:pt x="813" y="1751"/>
                  </a:lnTo>
                  <a:lnTo>
                    <a:pt x="938" y="1564"/>
                  </a:lnTo>
                  <a:lnTo>
                    <a:pt x="1063" y="1376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375" y="1063"/>
                  </a:lnTo>
                  <a:lnTo>
                    <a:pt x="1563" y="907"/>
                  </a:lnTo>
                  <a:lnTo>
                    <a:pt x="1750" y="782"/>
                  </a:lnTo>
                  <a:lnTo>
                    <a:pt x="1969" y="688"/>
                  </a:lnTo>
                  <a:lnTo>
                    <a:pt x="2188" y="626"/>
                  </a:lnTo>
                  <a:lnTo>
                    <a:pt x="2407" y="563"/>
                  </a:lnTo>
                  <a:lnTo>
                    <a:pt x="2657" y="532"/>
                  </a:lnTo>
                  <a:lnTo>
                    <a:pt x="2876" y="501"/>
                  </a:lnTo>
                  <a:lnTo>
                    <a:pt x="2876" y="501"/>
                  </a:lnTo>
                  <a:lnTo>
                    <a:pt x="3126" y="532"/>
                  </a:lnTo>
                  <a:lnTo>
                    <a:pt x="3376" y="563"/>
                  </a:lnTo>
                  <a:lnTo>
                    <a:pt x="3595" y="626"/>
                  </a:lnTo>
                  <a:lnTo>
                    <a:pt x="3813" y="688"/>
                  </a:lnTo>
                  <a:lnTo>
                    <a:pt x="4001" y="782"/>
                  </a:lnTo>
                  <a:lnTo>
                    <a:pt x="4220" y="907"/>
                  </a:lnTo>
                  <a:lnTo>
                    <a:pt x="4376" y="1063"/>
                  </a:lnTo>
                  <a:lnTo>
                    <a:pt x="4564" y="1188"/>
                  </a:lnTo>
                  <a:lnTo>
                    <a:pt x="4564" y="1188"/>
                  </a:lnTo>
                  <a:lnTo>
                    <a:pt x="4720" y="1376"/>
                  </a:lnTo>
                  <a:lnTo>
                    <a:pt x="4845" y="1564"/>
                  </a:lnTo>
                  <a:lnTo>
                    <a:pt x="4970" y="1751"/>
                  </a:lnTo>
                  <a:lnTo>
                    <a:pt x="5064" y="1939"/>
                  </a:lnTo>
                  <a:lnTo>
                    <a:pt x="5126" y="2157"/>
                  </a:lnTo>
                  <a:lnTo>
                    <a:pt x="5189" y="2408"/>
                  </a:lnTo>
                  <a:lnTo>
                    <a:pt x="5220" y="2626"/>
                  </a:lnTo>
                  <a:lnTo>
                    <a:pt x="5251" y="2876"/>
                  </a:lnTo>
                  <a:lnTo>
                    <a:pt x="5501" y="2876"/>
                  </a:lnTo>
                  <a:lnTo>
                    <a:pt x="5751" y="2876"/>
                  </a:lnTo>
                  <a:lnTo>
                    <a:pt x="5751" y="2876"/>
                  </a:lnTo>
                  <a:lnTo>
                    <a:pt x="5751" y="2564"/>
                  </a:lnTo>
                  <a:lnTo>
                    <a:pt x="5689" y="2282"/>
                  </a:lnTo>
                  <a:lnTo>
                    <a:pt x="5626" y="2001"/>
                  </a:lnTo>
                  <a:lnTo>
                    <a:pt x="5533" y="1751"/>
                  </a:lnTo>
                  <a:lnTo>
                    <a:pt x="5408" y="1501"/>
                  </a:lnTo>
                  <a:lnTo>
                    <a:pt x="5283" y="1251"/>
                  </a:lnTo>
                  <a:lnTo>
                    <a:pt x="5095" y="1032"/>
                  </a:lnTo>
                  <a:lnTo>
                    <a:pt x="4907" y="845"/>
                  </a:lnTo>
                  <a:lnTo>
                    <a:pt x="4720" y="657"/>
                  </a:lnTo>
                  <a:lnTo>
                    <a:pt x="4501" y="501"/>
                  </a:lnTo>
                  <a:lnTo>
                    <a:pt x="4251" y="345"/>
                  </a:lnTo>
                  <a:lnTo>
                    <a:pt x="4001" y="219"/>
                  </a:lnTo>
                  <a:lnTo>
                    <a:pt x="3751" y="126"/>
                  </a:lnTo>
                  <a:lnTo>
                    <a:pt x="3470" y="63"/>
                  </a:lnTo>
                  <a:lnTo>
                    <a:pt x="3188" y="1"/>
                  </a:lnTo>
                  <a:lnTo>
                    <a:pt x="2876" y="1"/>
                  </a:lnTo>
                  <a:lnTo>
                    <a:pt x="2876" y="1"/>
                  </a:lnTo>
                  <a:lnTo>
                    <a:pt x="2594" y="1"/>
                  </a:lnTo>
                  <a:lnTo>
                    <a:pt x="2313" y="63"/>
                  </a:lnTo>
                  <a:lnTo>
                    <a:pt x="2032" y="126"/>
                  </a:lnTo>
                  <a:lnTo>
                    <a:pt x="1782" y="219"/>
                  </a:lnTo>
                  <a:lnTo>
                    <a:pt x="1532" y="345"/>
                  </a:lnTo>
                  <a:lnTo>
                    <a:pt x="1282" y="501"/>
                  </a:lnTo>
                  <a:lnTo>
                    <a:pt x="1063" y="657"/>
                  </a:lnTo>
                  <a:lnTo>
                    <a:pt x="844" y="845"/>
                  </a:lnTo>
                  <a:lnTo>
                    <a:pt x="656" y="1032"/>
                  </a:lnTo>
                  <a:lnTo>
                    <a:pt x="500" y="1251"/>
                  </a:lnTo>
                  <a:lnTo>
                    <a:pt x="375" y="1501"/>
                  </a:lnTo>
                  <a:lnTo>
                    <a:pt x="250" y="1751"/>
                  </a:lnTo>
                  <a:lnTo>
                    <a:pt x="156" y="2001"/>
                  </a:lnTo>
                  <a:lnTo>
                    <a:pt x="63" y="2282"/>
                  </a:lnTo>
                  <a:lnTo>
                    <a:pt x="31" y="2564"/>
                  </a:lnTo>
                  <a:lnTo>
                    <a:pt x="0" y="2876"/>
                  </a:lnTo>
                  <a:lnTo>
                    <a:pt x="0" y="2876"/>
                  </a:lnTo>
                  <a:lnTo>
                    <a:pt x="31" y="3158"/>
                  </a:lnTo>
                  <a:lnTo>
                    <a:pt x="63" y="3439"/>
                  </a:lnTo>
                  <a:lnTo>
                    <a:pt x="156" y="3720"/>
                  </a:lnTo>
                  <a:lnTo>
                    <a:pt x="250" y="4002"/>
                  </a:lnTo>
                  <a:lnTo>
                    <a:pt x="375" y="4252"/>
                  </a:lnTo>
                  <a:lnTo>
                    <a:pt x="500" y="4470"/>
                  </a:lnTo>
                  <a:lnTo>
                    <a:pt x="656" y="4689"/>
                  </a:lnTo>
                  <a:lnTo>
                    <a:pt x="844" y="4908"/>
                  </a:lnTo>
                  <a:lnTo>
                    <a:pt x="1063" y="5096"/>
                  </a:lnTo>
                  <a:lnTo>
                    <a:pt x="1282" y="5252"/>
                  </a:lnTo>
                  <a:lnTo>
                    <a:pt x="1532" y="5408"/>
                  </a:lnTo>
                  <a:lnTo>
                    <a:pt x="1782" y="5502"/>
                  </a:lnTo>
                  <a:lnTo>
                    <a:pt x="2032" y="5627"/>
                  </a:lnTo>
                  <a:lnTo>
                    <a:pt x="2313" y="5690"/>
                  </a:lnTo>
                  <a:lnTo>
                    <a:pt x="2594" y="5721"/>
                  </a:lnTo>
                  <a:lnTo>
                    <a:pt x="2876" y="5752"/>
                  </a:lnTo>
                  <a:lnTo>
                    <a:pt x="2876" y="5752"/>
                  </a:lnTo>
                  <a:lnTo>
                    <a:pt x="3188" y="5721"/>
                  </a:lnTo>
                  <a:lnTo>
                    <a:pt x="3470" y="5690"/>
                  </a:lnTo>
                  <a:lnTo>
                    <a:pt x="3751" y="5627"/>
                  </a:lnTo>
                  <a:lnTo>
                    <a:pt x="4001" y="5502"/>
                  </a:lnTo>
                  <a:lnTo>
                    <a:pt x="4251" y="5408"/>
                  </a:lnTo>
                  <a:lnTo>
                    <a:pt x="4501" y="5252"/>
                  </a:lnTo>
                  <a:lnTo>
                    <a:pt x="4720" y="5096"/>
                  </a:lnTo>
                  <a:lnTo>
                    <a:pt x="4907" y="4908"/>
                  </a:lnTo>
                  <a:lnTo>
                    <a:pt x="5095" y="4689"/>
                  </a:lnTo>
                  <a:lnTo>
                    <a:pt x="5283" y="4470"/>
                  </a:lnTo>
                  <a:lnTo>
                    <a:pt x="5408" y="4252"/>
                  </a:lnTo>
                  <a:lnTo>
                    <a:pt x="5533" y="4002"/>
                  </a:lnTo>
                  <a:lnTo>
                    <a:pt x="5626" y="3720"/>
                  </a:lnTo>
                  <a:lnTo>
                    <a:pt x="5689" y="3439"/>
                  </a:lnTo>
                  <a:lnTo>
                    <a:pt x="5751" y="3158"/>
                  </a:lnTo>
                  <a:lnTo>
                    <a:pt x="5751" y="2876"/>
                  </a:lnTo>
                  <a:lnTo>
                    <a:pt x="5501" y="28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2656272" y="1992789"/>
              <a:ext cx="1937933" cy="519315"/>
            </a:xfrm>
            <a:custGeom>
              <a:avLst/>
              <a:gdLst/>
              <a:ahLst/>
              <a:cxnLst/>
              <a:rect l="l" t="t" r="r" b="b"/>
              <a:pathLst>
                <a:path w="32665" h="8753" extrusionOk="0">
                  <a:moveTo>
                    <a:pt x="3064" y="1"/>
                  </a:moveTo>
                  <a:lnTo>
                    <a:pt x="2751" y="32"/>
                  </a:lnTo>
                  <a:lnTo>
                    <a:pt x="2438" y="63"/>
                  </a:lnTo>
                  <a:lnTo>
                    <a:pt x="2157" y="157"/>
                  </a:lnTo>
                  <a:lnTo>
                    <a:pt x="1876" y="251"/>
                  </a:lnTo>
                  <a:lnTo>
                    <a:pt x="1594" y="376"/>
                  </a:lnTo>
                  <a:lnTo>
                    <a:pt x="1344" y="532"/>
                  </a:lnTo>
                  <a:lnTo>
                    <a:pt x="1126" y="720"/>
                  </a:lnTo>
                  <a:lnTo>
                    <a:pt x="907" y="907"/>
                  </a:lnTo>
                  <a:lnTo>
                    <a:pt x="688" y="1126"/>
                  </a:lnTo>
                  <a:lnTo>
                    <a:pt x="532" y="1376"/>
                  </a:lnTo>
                  <a:lnTo>
                    <a:pt x="375" y="1626"/>
                  </a:lnTo>
                  <a:lnTo>
                    <a:pt x="250" y="1908"/>
                  </a:lnTo>
                  <a:lnTo>
                    <a:pt x="125" y="2189"/>
                  </a:lnTo>
                  <a:lnTo>
                    <a:pt x="63" y="2470"/>
                  </a:lnTo>
                  <a:lnTo>
                    <a:pt x="0" y="2783"/>
                  </a:lnTo>
                  <a:lnTo>
                    <a:pt x="0" y="3095"/>
                  </a:lnTo>
                  <a:lnTo>
                    <a:pt x="0" y="8753"/>
                  </a:lnTo>
                  <a:lnTo>
                    <a:pt x="32664" y="8753"/>
                  </a:lnTo>
                  <a:lnTo>
                    <a:pt x="32664" y="3095"/>
                  </a:lnTo>
                  <a:lnTo>
                    <a:pt x="32664" y="2783"/>
                  </a:lnTo>
                  <a:lnTo>
                    <a:pt x="32602" y="2470"/>
                  </a:lnTo>
                  <a:lnTo>
                    <a:pt x="32539" y="2189"/>
                  </a:lnTo>
                  <a:lnTo>
                    <a:pt x="32446" y="1908"/>
                  </a:lnTo>
                  <a:lnTo>
                    <a:pt x="32289" y="1626"/>
                  </a:lnTo>
                  <a:lnTo>
                    <a:pt x="32164" y="1376"/>
                  </a:lnTo>
                  <a:lnTo>
                    <a:pt x="31977" y="1126"/>
                  </a:lnTo>
                  <a:lnTo>
                    <a:pt x="31758" y="907"/>
                  </a:lnTo>
                  <a:lnTo>
                    <a:pt x="31570" y="720"/>
                  </a:lnTo>
                  <a:lnTo>
                    <a:pt x="31320" y="532"/>
                  </a:lnTo>
                  <a:lnTo>
                    <a:pt x="31070" y="376"/>
                  </a:lnTo>
                  <a:lnTo>
                    <a:pt x="30789" y="251"/>
                  </a:lnTo>
                  <a:lnTo>
                    <a:pt x="30508" y="157"/>
                  </a:lnTo>
                  <a:lnTo>
                    <a:pt x="30226" y="63"/>
                  </a:lnTo>
                  <a:lnTo>
                    <a:pt x="29914" y="32"/>
                  </a:lnTo>
                  <a:lnTo>
                    <a:pt x="29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  <a:highlight>
                  <a:srgbClr val="FFFF00"/>
                </a:highlight>
                <a:latin typeface="Fira Sans" panose="020B0503050000020004" pitchFamily="34" charset="0"/>
              </a:endParaRPr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2656272" y="1992789"/>
              <a:ext cx="1937933" cy="519315"/>
            </a:xfrm>
            <a:custGeom>
              <a:avLst/>
              <a:gdLst/>
              <a:ahLst/>
              <a:cxnLst/>
              <a:rect l="l" t="t" r="r" b="b"/>
              <a:pathLst>
                <a:path w="32665" h="8753" fill="none" extrusionOk="0">
                  <a:moveTo>
                    <a:pt x="0" y="3095"/>
                  </a:moveTo>
                  <a:lnTo>
                    <a:pt x="0" y="8753"/>
                  </a:lnTo>
                  <a:lnTo>
                    <a:pt x="32664" y="8753"/>
                  </a:lnTo>
                  <a:lnTo>
                    <a:pt x="32664" y="3095"/>
                  </a:lnTo>
                  <a:lnTo>
                    <a:pt x="32664" y="3095"/>
                  </a:lnTo>
                  <a:lnTo>
                    <a:pt x="32664" y="2783"/>
                  </a:lnTo>
                  <a:lnTo>
                    <a:pt x="32602" y="2470"/>
                  </a:lnTo>
                  <a:lnTo>
                    <a:pt x="32539" y="2189"/>
                  </a:lnTo>
                  <a:lnTo>
                    <a:pt x="32446" y="1908"/>
                  </a:lnTo>
                  <a:lnTo>
                    <a:pt x="32289" y="1626"/>
                  </a:lnTo>
                  <a:lnTo>
                    <a:pt x="32164" y="1376"/>
                  </a:lnTo>
                  <a:lnTo>
                    <a:pt x="31977" y="1126"/>
                  </a:lnTo>
                  <a:lnTo>
                    <a:pt x="31758" y="907"/>
                  </a:lnTo>
                  <a:lnTo>
                    <a:pt x="31570" y="720"/>
                  </a:lnTo>
                  <a:lnTo>
                    <a:pt x="31320" y="532"/>
                  </a:lnTo>
                  <a:lnTo>
                    <a:pt x="31070" y="376"/>
                  </a:lnTo>
                  <a:lnTo>
                    <a:pt x="30789" y="251"/>
                  </a:lnTo>
                  <a:lnTo>
                    <a:pt x="30508" y="157"/>
                  </a:lnTo>
                  <a:lnTo>
                    <a:pt x="30226" y="63"/>
                  </a:lnTo>
                  <a:lnTo>
                    <a:pt x="29914" y="32"/>
                  </a:lnTo>
                  <a:lnTo>
                    <a:pt x="29601" y="1"/>
                  </a:lnTo>
                  <a:lnTo>
                    <a:pt x="3064" y="1"/>
                  </a:lnTo>
                  <a:lnTo>
                    <a:pt x="3064" y="1"/>
                  </a:lnTo>
                  <a:lnTo>
                    <a:pt x="2751" y="32"/>
                  </a:lnTo>
                  <a:lnTo>
                    <a:pt x="2438" y="63"/>
                  </a:lnTo>
                  <a:lnTo>
                    <a:pt x="2157" y="157"/>
                  </a:lnTo>
                  <a:lnTo>
                    <a:pt x="1876" y="251"/>
                  </a:lnTo>
                  <a:lnTo>
                    <a:pt x="1594" y="376"/>
                  </a:lnTo>
                  <a:lnTo>
                    <a:pt x="1344" y="532"/>
                  </a:lnTo>
                  <a:lnTo>
                    <a:pt x="1126" y="720"/>
                  </a:lnTo>
                  <a:lnTo>
                    <a:pt x="907" y="907"/>
                  </a:lnTo>
                  <a:lnTo>
                    <a:pt x="688" y="1126"/>
                  </a:lnTo>
                  <a:lnTo>
                    <a:pt x="532" y="1376"/>
                  </a:lnTo>
                  <a:lnTo>
                    <a:pt x="375" y="1626"/>
                  </a:lnTo>
                  <a:lnTo>
                    <a:pt x="250" y="1908"/>
                  </a:lnTo>
                  <a:lnTo>
                    <a:pt x="125" y="2189"/>
                  </a:lnTo>
                  <a:lnTo>
                    <a:pt x="63" y="2470"/>
                  </a:lnTo>
                  <a:lnTo>
                    <a:pt x="0" y="2783"/>
                  </a:lnTo>
                  <a:lnTo>
                    <a:pt x="0" y="30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4440299" y="1862972"/>
              <a:ext cx="246743" cy="142867"/>
            </a:xfrm>
            <a:custGeom>
              <a:avLst/>
              <a:gdLst/>
              <a:ahLst/>
              <a:cxnLst/>
              <a:rect l="l" t="t" r="r" b="b"/>
              <a:pathLst>
                <a:path w="4159" h="2408" extrusionOk="0">
                  <a:moveTo>
                    <a:pt x="595" y="1"/>
                  </a:moveTo>
                  <a:lnTo>
                    <a:pt x="470" y="63"/>
                  </a:lnTo>
                  <a:lnTo>
                    <a:pt x="345" y="126"/>
                  </a:lnTo>
                  <a:lnTo>
                    <a:pt x="220" y="188"/>
                  </a:lnTo>
                  <a:lnTo>
                    <a:pt x="157" y="313"/>
                  </a:lnTo>
                  <a:lnTo>
                    <a:pt x="63" y="407"/>
                  </a:lnTo>
                  <a:lnTo>
                    <a:pt x="32" y="563"/>
                  </a:lnTo>
                  <a:lnTo>
                    <a:pt x="1" y="688"/>
                  </a:lnTo>
                  <a:lnTo>
                    <a:pt x="1" y="2408"/>
                  </a:lnTo>
                  <a:lnTo>
                    <a:pt x="3471" y="2220"/>
                  </a:lnTo>
                  <a:lnTo>
                    <a:pt x="3596" y="2189"/>
                  </a:lnTo>
                  <a:lnTo>
                    <a:pt x="3721" y="2158"/>
                  </a:lnTo>
                  <a:lnTo>
                    <a:pt x="3814" y="2095"/>
                  </a:lnTo>
                  <a:lnTo>
                    <a:pt x="3908" y="2001"/>
                  </a:lnTo>
                  <a:lnTo>
                    <a:pt x="4002" y="1908"/>
                  </a:lnTo>
                  <a:lnTo>
                    <a:pt x="4064" y="1814"/>
                  </a:lnTo>
                  <a:lnTo>
                    <a:pt x="4096" y="1689"/>
                  </a:lnTo>
                  <a:lnTo>
                    <a:pt x="4127" y="1564"/>
                  </a:lnTo>
                  <a:lnTo>
                    <a:pt x="4158" y="939"/>
                  </a:lnTo>
                  <a:lnTo>
                    <a:pt x="4158" y="782"/>
                  </a:lnTo>
                  <a:lnTo>
                    <a:pt x="4127" y="657"/>
                  </a:lnTo>
                  <a:lnTo>
                    <a:pt x="4064" y="532"/>
                  </a:lnTo>
                  <a:lnTo>
                    <a:pt x="4002" y="407"/>
                  </a:lnTo>
                  <a:lnTo>
                    <a:pt x="3908" y="345"/>
                  </a:lnTo>
                  <a:lnTo>
                    <a:pt x="3783" y="251"/>
                  </a:lnTo>
                  <a:lnTo>
                    <a:pt x="3658" y="220"/>
                  </a:lnTo>
                  <a:lnTo>
                    <a:pt x="3533" y="188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2565377" y="1862972"/>
              <a:ext cx="244845" cy="142867"/>
            </a:xfrm>
            <a:custGeom>
              <a:avLst/>
              <a:gdLst/>
              <a:ahLst/>
              <a:cxnLst/>
              <a:rect l="l" t="t" r="r" b="b"/>
              <a:pathLst>
                <a:path w="4127" h="2408" extrusionOk="0">
                  <a:moveTo>
                    <a:pt x="3408" y="1"/>
                  </a:moveTo>
                  <a:lnTo>
                    <a:pt x="626" y="188"/>
                  </a:lnTo>
                  <a:lnTo>
                    <a:pt x="501" y="220"/>
                  </a:lnTo>
                  <a:lnTo>
                    <a:pt x="376" y="251"/>
                  </a:lnTo>
                  <a:lnTo>
                    <a:pt x="251" y="345"/>
                  </a:lnTo>
                  <a:lnTo>
                    <a:pt x="157" y="407"/>
                  </a:lnTo>
                  <a:lnTo>
                    <a:pt x="63" y="532"/>
                  </a:lnTo>
                  <a:lnTo>
                    <a:pt x="32" y="657"/>
                  </a:lnTo>
                  <a:lnTo>
                    <a:pt x="1" y="782"/>
                  </a:lnTo>
                  <a:lnTo>
                    <a:pt x="1" y="939"/>
                  </a:lnTo>
                  <a:lnTo>
                    <a:pt x="32" y="1564"/>
                  </a:lnTo>
                  <a:lnTo>
                    <a:pt x="63" y="1689"/>
                  </a:lnTo>
                  <a:lnTo>
                    <a:pt x="95" y="1814"/>
                  </a:lnTo>
                  <a:lnTo>
                    <a:pt x="157" y="1908"/>
                  </a:lnTo>
                  <a:lnTo>
                    <a:pt x="251" y="2001"/>
                  </a:lnTo>
                  <a:lnTo>
                    <a:pt x="345" y="2095"/>
                  </a:lnTo>
                  <a:lnTo>
                    <a:pt x="438" y="2158"/>
                  </a:lnTo>
                  <a:lnTo>
                    <a:pt x="563" y="2189"/>
                  </a:lnTo>
                  <a:lnTo>
                    <a:pt x="688" y="2220"/>
                  </a:lnTo>
                  <a:lnTo>
                    <a:pt x="4127" y="2408"/>
                  </a:lnTo>
                  <a:lnTo>
                    <a:pt x="4127" y="688"/>
                  </a:lnTo>
                  <a:lnTo>
                    <a:pt x="4127" y="563"/>
                  </a:lnTo>
                  <a:lnTo>
                    <a:pt x="4095" y="407"/>
                  </a:lnTo>
                  <a:lnTo>
                    <a:pt x="4002" y="313"/>
                  </a:lnTo>
                  <a:lnTo>
                    <a:pt x="3908" y="188"/>
                  </a:lnTo>
                  <a:lnTo>
                    <a:pt x="3814" y="126"/>
                  </a:lnTo>
                  <a:lnTo>
                    <a:pt x="3689" y="63"/>
                  </a:lnTo>
                  <a:lnTo>
                    <a:pt x="3564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2787928" y="1506925"/>
              <a:ext cx="1674637" cy="504483"/>
            </a:xfrm>
            <a:custGeom>
              <a:avLst/>
              <a:gdLst/>
              <a:ahLst/>
              <a:cxnLst/>
              <a:rect l="l" t="t" r="r" b="b"/>
              <a:pathLst>
                <a:path w="28227" h="8503" extrusionOk="0">
                  <a:moveTo>
                    <a:pt x="6752" y="0"/>
                  </a:moveTo>
                  <a:lnTo>
                    <a:pt x="6346" y="63"/>
                  </a:lnTo>
                  <a:lnTo>
                    <a:pt x="5940" y="125"/>
                  </a:lnTo>
                  <a:lnTo>
                    <a:pt x="5533" y="250"/>
                  </a:lnTo>
                  <a:lnTo>
                    <a:pt x="5127" y="407"/>
                  </a:lnTo>
                  <a:lnTo>
                    <a:pt x="4752" y="594"/>
                  </a:lnTo>
                  <a:lnTo>
                    <a:pt x="4408" y="782"/>
                  </a:lnTo>
                  <a:lnTo>
                    <a:pt x="4033" y="1032"/>
                  </a:lnTo>
                  <a:lnTo>
                    <a:pt x="3720" y="1313"/>
                  </a:lnTo>
                  <a:lnTo>
                    <a:pt x="3376" y="1595"/>
                  </a:lnTo>
                  <a:lnTo>
                    <a:pt x="3095" y="1907"/>
                  </a:lnTo>
                  <a:lnTo>
                    <a:pt x="2814" y="2251"/>
                  </a:lnTo>
                  <a:lnTo>
                    <a:pt x="2532" y="2626"/>
                  </a:lnTo>
                  <a:lnTo>
                    <a:pt x="2314" y="3001"/>
                  </a:lnTo>
                  <a:lnTo>
                    <a:pt x="2095" y="3439"/>
                  </a:lnTo>
                  <a:lnTo>
                    <a:pt x="1876" y="3845"/>
                  </a:lnTo>
                  <a:lnTo>
                    <a:pt x="1751" y="4189"/>
                  </a:lnTo>
                  <a:lnTo>
                    <a:pt x="1720" y="4251"/>
                  </a:lnTo>
                  <a:lnTo>
                    <a:pt x="1689" y="4345"/>
                  </a:lnTo>
                  <a:lnTo>
                    <a:pt x="1" y="8471"/>
                  </a:lnTo>
                  <a:lnTo>
                    <a:pt x="1" y="8471"/>
                  </a:lnTo>
                  <a:lnTo>
                    <a:pt x="1720" y="8440"/>
                  </a:lnTo>
                  <a:lnTo>
                    <a:pt x="3345" y="4314"/>
                  </a:lnTo>
                  <a:lnTo>
                    <a:pt x="3408" y="4251"/>
                  </a:lnTo>
                  <a:lnTo>
                    <a:pt x="3408" y="4189"/>
                  </a:lnTo>
                  <a:lnTo>
                    <a:pt x="3533" y="3970"/>
                  </a:lnTo>
                  <a:lnTo>
                    <a:pt x="3689" y="3626"/>
                  </a:lnTo>
                  <a:lnTo>
                    <a:pt x="3877" y="3282"/>
                  </a:lnTo>
                  <a:lnTo>
                    <a:pt x="4095" y="2970"/>
                  </a:lnTo>
                  <a:lnTo>
                    <a:pt x="4314" y="2657"/>
                  </a:lnTo>
                  <a:lnTo>
                    <a:pt x="4564" y="2376"/>
                  </a:lnTo>
                  <a:lnTo>
                    <a:pt x="4814" y="2126"/>
                  </a:lnTo>
                  <a:lnTo>
                    <a:pt x="5096" y="1907"/>
                  </a:lnTo>
                  <a:lnTo>
                    <a:pt x="5377" y="1688"/>
                  </a:lnTo>
                  <a:lnTo>
                    <a:pt x="5658" y="1501"/>
                  </a:lnTo>
                  <a:lnTo>
                    <a:pt x="5971" y="1313"/>
                  </a:lnTo>
                  <a:lnTo>
                    <a:pt x="6315" y="1188"/>
                  </a:lnTo>
                  <a:lnTo>
                    <a:pt x="6627" y="1063"/>
                  </a:lnTo>
                  <a:lnTo>
                    <a:pt x="6971" y="969"/>
                  </a:lnTo>
                  <a:lnTo>
                    <a:pt x="7315" y="907"/>
                  </a:lnTo>
                  <a:lnTo>
                    <a:pt x="7690" y="844"/>
                  </a:lnTo>
                  <a:lnTo>
                    <a:pt x="20631" y="844"/>
                  </a:lnTo>
                  <a:lnTo>
                    <a:pt x="21006" y="907"/>
                  </a:lnTo>
                  <a:lnTo>
                    <a:pt x="21349" y="969"/>
                  </a:lnTo>
                  <a:lnTo>
                    <a:pt x="21693" y="1063"/>
                  </a:lnTo>
                  <a:lnTo>
                    <a:pt x="22006" y="1188"/>
                  </a:lnTo>
                  <a:lnTo>
                    <a:pt x="22350" y="1313"/>
                  </a:lnTo>
                  <a:lnTo>
                    <a:pt x="22662" y="1501"/>
                  </a:lnTo>
                  <a:lnTo>
                    <a:pt x="22944" y="1688"/>
                  </a:lnTo>
                  <a:lnTo>
                    <a:pt x="23225" y="1907"/>
                  </a:lnTo>
                  <a:lnTo>
                    <a:pt x="23506" y="2126"/>
                  </a:lnTo>
                  <a:lnTo>
                    <a:pt x="23756" y="2376"/>
                  </a:lnTo>
                  <a:lnTo>
                    <a:pt x="24006" y="2657"/>
                  </a:lnTo>
                  <a:lnTo>
                    <a:pt x="24225" y="2970"/>
                  </a:lnTo>
                  <a:lnTo>
                    <a:pt x="24444" y="3282"/>
                  </a:lnTo>
                  <a:lnTo>
                    <a:pt x="24631" y="3626"/>
                  </a:lnTo>
                  <a:lnTo>
                    <a:pt x="24788" y="3970"/>
                  </a:lnTo>
                  <a:lnTo>
                    <a:pt x="26757" y="8502"/>
                  </a:lnTo>
                  <a:lnTo>
                    <a:pt x="28226" y="8502"/>
                  </a:lnTo>
                  <a:lnTo>
                    <a:pt x="26319" y="3876"/>
                  </a:lnTo>
                  <a:lnTo>
                    <a:pt x="26132" y="3439"/>
                  </a:lnTo>
                  <a:lnTo>
                    <a:pt x="25913" y="3001"/>
                  </a:lnTo>
                  <a:lnTo>
                    <a:pt x="25663" y="2626"/>
                  </a:lnTo>
                  <a:lnTo>
                    <a:pt x="25413" y="2251"/>
                  </a:lnTo>
                  <a:lnTo>
                    <a:pt x="25132" y="1907"/>
                  </a:lnTo>
                  <a:lnTo>
                    <a:pt x="24819" y="1595"/>
                  </a:lnTo>
                  <a:lnTo>
                    <a:pt x="24506" y="1313"/>
                  </a:lnTo>
                  <a:lnTo>
                    <a:pt x="24163" y="1032"/>
                  </a:lnTo>
                  <a:lnTo>
                    <a:pt x="23819" y="782"/>
                  </a:lnTo>
                  <a:lnTo>
                    <a:pt x="23444" y="594"/>
                  </a:lnTo>
                  <a:lnTo>
                    <a:pt x="23069" y="407"/>
                  </a:lnTo>
                  <a:lnTo>
                    <a:pt x="22693" y="250"/>
                  </a:lnTo>
                  <a:lnTo>
                    <a:pt x="22287" y="125"/>
                  </a:lnTo>
                  <a:lnTo>
                    <a:pt x="21881" y="63"/>
                  </a:lnTo>
                  <a:lnTo>
                    <a:pt x="21474" y="0"/>
                  </a:lnTo>
                  <a:close/>
                </a:path>
              </a:pathLst>
            </a:custGeom>
            <a:solidFill>
              <a:srgbClr val="72B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2787928" y="1506925"/>
              <a:ext cx="1674637" cy="504483"/>
            </a:xfrm>
            <a:custGeom>
              <a:avLst/>
              <a:gdLst/>
              <a:ahLst/>
              <a:cxnLst/>
              <a:rect l="l" t="t" r="r" b="b"/>
              <a:pathLst>
                <a:path w="28227" h="8503" fill="none" extrusionOk="0">
                  <a:moveTo>
                    <a:pt x="3345" y="4314"/>
                  </a:moveTo>
                  <a:lnTo>
                    <a:pt x="3345" y="4314"/>
                  </a:lnTo>
                  <a:lnTo>
                    <a:pt x="3408" y="4251"/>
                  </a:lnTo>
                  <a:lnTo>
                    <a:pt x="3408" y="4189"/>
                  </a:lnTo>
                  <a:lnTo>
                    <a:pt x="3533" y="3970"/>
                  </a:lnTo>
                  <a:lnTo>
                    <a:pt x="3533" y="3970"/>
                  </a:lnTo>
                  <a:lnTo>
                    <a:pt x="3689" y="3626"/>
                  </a:lnTo>
                  <a:lnTo>
                    <a:pt x="3877" y="3282"/>
                  </a:lnTo>
                  <a:lnTo>
                    <a:pt x="4095" y="2970"/>
                  </a:lnTo>
                  <a:lnTo>
                    <a:pt x="4314" y="2657"/>
                  </a:lnTo>
                  <a:lnTo>
                    <a:pt x="4564" y="2376"/>
                  </a:lnTo>
                  <a:lnTo>
                    <a:pt x="4814" y="2126"/>
                  </a:lnTo>
                  <a:lnTo>
                    <a:pt x="5096" y="1907"/>
                  </a:lnTo>
                  <a:lnTo>
                    <a:pt x="5377" y="1688"/>
                  </a:lnTo>
                  <a:lnTo>
                    <a:pt x="5658" y="1501"/>
                  </a:lnTo>
                  <a:lnTo>
                    <a:pt x="5971" y="1313"/>
                  </a:lnTo>
                  <a:lnTo>
                    <a:pt x="6315" y="1188"/>
                  </a:lnTo>
                  <a:lnTo>
                    <a:pt x="6627" y="1063"/>
                  </a:lnTo>
                  <a:lnTo>
                    <a:pt x="6971" y="969"/>
                  </a:lnTo>
                  <a:lnTo>
                    <a:pt x="7315" y="907"/>
                  </a:lnTo>
                  <a:lnTo>
                    <a:pt x="7690" y="844"/>
                  </a:lnTo>
                  <a:lnTo>
                    <a:pt x="8034" y="844"/>
                  </a:lnTo>
                  <a:lnTo>
                    <a:pt x="20287" y="844"/>
                  </a:lnTo>
                  <a:lnTo>
                    <a:pt x="20287" y="844"/>
                  </a:lnTo>
                  <a:lnTo>
                    <a:pt x="20631" y="844"/>
                  </a:lnTo>
                  <a:lnTo>
                    <a:pt x="21006" y="907"/>
                  </a:lnTo>
                  <a:lnTo>
                    <a:pt x="21349" y="969"/>
                  </a:lnTo>
                  <a:lnTo>
                    <a:pt x="21693" y="1063"/>
                  </a:lnTo>
                  <a:lnTo>
                    <a:pt x="22006" y="1188"/>
                  </a:lnTo>
                  <a:lnTo>
                    <a:pt x="22350" y="1313"/>
                  </a:lnTo>
                  <a:lnTo>
                    <a:pt x="22662" y="1501"/>
                  </a:lnTo>
                  <a:lnTo>
                    <a:pt x="22944" y="1688"/>
                  </a:lnTo>
                  <a:lnTo>
                    <a:pt x="23225" y="1907"/>
                  </a:lnTo>
                  <a:lnTo>
                    <a:pt x="23506" y="2126"/>
                  </a:lnTo>
                  <a:lnTo>
                    <a:pt x="23756" y="2376"/>
                  </a:lnTo>
                  <a:lnTo>
                    <a:pt x="24006" y="2657"/>
                  </a:lnTo>
                  <a:lnTo>
                    <a:pt x="24225" y="2970"/>
                  </a:lnTo>
                  <a:lnTo>
                    <a:pt x="24444" y="3282"/>
                  </a:lnTo>
                  <a:lnTo>
                    <a:pt x="24631" y="3626"/>
                  </a:lnTo>
                  <a:lnTo>
                    <a:pt x="24788" y="3970"/>
                  </a:lnTo>
                  <a:lnTo>
                    <a:pt x="26757" y="8502"/>
                  </a:lnTo>
                  <a:lnTo>
                    <a:pt x="26757" y="8502"/>
                  </a:lnTo>
                  <a:lnTo>
                    <a:pt x="27507" y="8502"/>
                  </a:lnTo>
                  <a:lnTo>
                    <a:pt x="27507" y="8502"/>
                  </a:lnTo>
                  <a:lnTo>
                    <a:pt x="28226" y="8502"/>
                  </a:lnTo>
                  <a:lnTo>
                    <a:pt x="26319" y="3876"/>
                  </a:lnTo>
                  <a:lnTo>
                    <a:pt x="26319" y="3876"/>
                  </a:lnTo>
                  <a:lnTo>
                    <a:pt x="26132" y="3439"/>
                  </a:lnTo>
                  <a:lnTo>
                    <a:pt x="25913" y="3001"/>
                  </a:lnTo>
                  <a:lnTo>
                    <a:pt x="25663" y="2626"/>
                  </a:lnTo>
                  <a:lnTo>
                    <a:pt x="25413" y="2251"/>
                  </a:lnTo>
                  <a:lnTo>
                    <a:pt x="25132" y="1907"/>
                  </a:lnTo>
                  <a:lnTo>
                    <a:pt x="24819" y="1595"/>
                  </a:lnTo>
                  <a:lnTo>
                    <a:pt x="24506" y="1313"/>
                  </a:lnTo>
                  <a:lnTo>
                    <a:pt x="24163" y="1032"/>
                  </a:lnTo>
                  <a:lnTo>
                    <a:pt x="23819" y="782"/>
                  </a:lnTo>
                  <a:lnTo>
                    <a:pt x="23444" y="594"/>
                  </a:lnTo>
                  <a:lnTo>
                    <a:pt x="23069" y="407"/>
                  </a:lnTo>
                  <a:lnTo>
                    <a:pt x="22693" y="250"/>
                  </a:lnTo>
                  <a:lnTo>
                    <a:pt x="22287" y="125"/>
                  </a:lnTo>
                  <a:lnTo>
                    <a:pt x="21881" y="63"/>
                  </a:lnTo>
                  <a:lnTo>
                    <a:pt x="21474" y="0"/>
                  </a:lnTo>
                  <a:lnTo>
                    <a:pt x="21037" y="0"/>
                  </a:lnTo>
                  <a:lnTo>
                    <a:pt x="7159" y="0"/>
                  </a:lnTo>
                  <a:lnTo>
                    <a:pt x="7159" y="0"/>
                  </a:lnTo>
                  <a:lnTo>
                    <a:pt x="6752" y="0"/>
                  </a:lnTo>
                  <a:lnTo>
                    <a:pt x="6346" y="63"/>
                  </a:lnTo>
                  <a:lnTo>
                    <a:pt x="5940" y="125"/>
                  </a:lnTo>
                  <a:lnTo>
                    <a:pt x="5533" y="250"/>
                  </a:lnTo>
                  <a:lnTo>
                    <a:pt x="5127" y="407"/>
                  </a:lnTo>
                  <a:lnTo>
                    <a:pt x="4752" y="594"/>
                  </a:lnTo>
                  <a:lnTo>
                    <a:pt x="4408" y="782"/>
                  </a:lnTo>
                  <a:lnTo>
                    <a:pt x="4033" y="1032"/>
                  </a:lnTo>
                  <a:lnTo>
                    <a:pt x="3720" y="1313"/>
                  </a:lnTo>
                  <a:lnTo>
                    <a:pt x="3376" y="1595"/>
                  </a:lnTo>
                  <a:lnTo>
                    <a:pt x="3095" y="1907"/>
                  </a:lnTo>
                  <a:lnTo>
                    <a:pt x="2814" y="2251"/>
                  </a:lnTo>
                  <a:lnTo>
                    <a:pt x="2532" y="2626"/>
                  </a:lnTo>
                  <a:lnTo>
                    <a:pt x="2314" y="3001"/>
                  </a:lnTo>
                  <a:lnTo>
                    <a:pt x="2095" y="3439"/>
                  </a:lnTo>
                  <a:lnTo>
                    <a:pt x="1876" y="3845"/>
                  </a:lnTo>
                  <a:lnTo>
                    <a:pt x="1751" y="4189"/>
                  </a:lnTo>
                  <a:lnTo>
                    <a:pt x="1751" y="4189"/>
                  </a:lnTo>
                  <a:lnTo>
                    <a:pt x="1720" y="4251"/>
                  </a:lnTo>
                  <a:lnTo>
                    <a:pt x="1689" y="4345"/>
                  </a:lnTo>
                  <a:lnTo>
                    <a:pt x="1" y="8471"/>
                  </a:lnTo>
                  <a:lnTo>
                    <a:pt x="1" y="8471"/>
                  </a:lnTo>
                  <a:lnTo>
                    <a:pt x="1720" y="8440"/>
                  </a:lnTo>
                  <a:lnTo>
                    <a:pt x="3345" y="43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5868340" y="1471682"/>
              <a:ext cx="628694" cy="1324186"/>
            </a:xfrm>
            <a:custGeom>
              <a:avLst/>
              <a:gdLst/>
              <a:ahLst/>
              <a:cxnLst/>
              <a:rect l="l" t="t" r="r" b="b"/>
              <a:pathLst>
                <a:path w="10597" h="22319" extrusionOk="0">
                  <a:moveTo>
                    <a:pt x="2532" y="0"/>
                  </a:moveTo>
                  <a:lnTo>
                    <a:pt x="2251" y="32"/>
                  </a:lnTo>
                  <a:lnTo>
                    <a:pt x="2001" y="63"/>
                  </a:lnTo>
                  <a:lnTo>
                    <a:pt x="1782" y="126"/>
                  </a:lnTo>
                  <a:lnTo>
                    <a:pt x="1532" y="188"/>
                  </a:lnTo>
                  <a:lnTo>
                    <a:pt x="1313" y="313"/>
                  </a:lnTo>
                  <a:lnTo>
                    <a:pt x="1125" y="438"/>
                  </a:lnTo>
                  <a:lnTo>
                    <a:pt x="907" y="594"/>
                  </a:lnTo>
                  <a:lnTo>
                    <a:pt x="750" y="751"/>
                  </a:lnTo>
                  <a:lnTo>
                    <a:pt x="563" y="907"/>
                  </a:lnTo>
                  <a:lnTo>
                    <a:pt x="438" y="1126"/>
                  </a:lnTo>
                  <a:lnTo>
                    <a:pt x="313" y="1313"/>
                  </a:lnTo>
                  <a:lnTo>
                    <a:pt x="188" y="1532"/>
                  </a:lnTo>
                  <a:lnTo>
                    <a:pt x="125" y="1782"/>
                  </a:lnTo>
                  <a:lnTo>
                    <a:pt x="63" y="2032"/>
                  </a:lnTo>
                  <a:lnTo>
                    <a:pt x="0" y="2282"/>
                  </a:lnTo>
                  <a:lnTo>
                    <a:pt x="0" y="2532"/>
                  </a:lnTo>
                  <a:lnTo>
                    <a:pt x="0" y="22318"/>
                  </a:lnTo>
                  <a:lnTo>
                    <a:pt x="10596" y="22318"/>
                  </a:lnTo>
                  <a:lnTo>
                    <a:pt x="10596" y="2532"/>
                  </a:lnTo>
                  <a:lnTo>
                    <a:pt x="10596" y="2282"/>
                  </a:lnTo>
                  <a:lnTo>
                    <a:pt x="10534" y="2032"/>
                  </a:lnTo>
                  <a:lnTo>
                    <a:pt x="10471" y="1782"/>
                  </a:lnTo>
                  <a:lnTo>
                    <a:pt x="10409" y="1532"/>
                  </a:lnTo>
                  <a:lnTo>
                    <a:pt x="10284" y="1313"/>
                  </a:lnTo>
                  <a:lnTo>
                    <a:pt x="10159" y="1126"/>
                  </a:lnTo>
                  <a:lnTo>
                    <a:pt x="10034" y="907"/>
                  </a:lnTo>
                  <a:lnTo>
                    <a:pt x="9846" y="751"/>
                  </a:lnTo>
                  <a:lnTo>
                    <a:pt x="9690" y="594"/>
                  </a:lnTo>
                  <a:lnTo>
                    <a:pt x="9502" y="438"/>
                  </a:lnTo>
                  <a:lnTo>
                    <a:pt x="9284" y="313"/>
                  </a:lnTo>
                  <a:lnTo>
                    <a:pt x="9065" y="188"/>
                  </a:lnTo>
                  <a:lnTo>
                    <a:pt x="8815" y="126"/>
                  </a:lnTo>
                  <a:lnTo>
                    <a:pt x="8596" y="63"/>
                  </a:lnTo>
                  <a:lnTo>
                    <a:pt x="8346" y="32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2702609" y="2619625"/>
              <a:ext cx="261575" cy="365413"/>
            </a:xfrm>
            <a:custGeom>
              <a:avLst/>
              <a:gdLst/>
              <a:ahLst/>
              <a:cxnLst/>
              <a:rect l="l" t="t" r="r" b="b"/>
              <a:pathLst>
                <a:path w="4409" h="6159" extrusionOk="0">
                  <a:moveTo>
                    <a:pt x="845" y="1"/>
                  </a:moveTo>
                  <a:lnTo>
                    <a:pt x="657" y="63"/>
                  </a:lnTo>
                  <a:lnTo>
                    <a:pt x="470" y="157"/>
                  </a:lnTo>
                  <a:lnTo>
                    <a:pt x="313" y="313"/>
                  </a:lnTo>
                  <a:lnTo>
                    <a:pt x="188" y="438"/>
                  </a:lnTo>
                  <a:lnTo>
                    <a:pt x="95" y="626"/>
                  </a:lnTo>
                  <a:lnTo>
                    <a:pt x="32" y="814"/>
                  </a:lnTo>
                  <a:lnTo>
                    <a:pt x="1" y="1032"/>
                  </a:lnTo>
                  <a:lnTo>
                    <a:pt x="1" y="5127"/>
                  </a:lnTo>
                  <a:lnTo>
                    <a:pt x="32" y="5315"/>
                  </a:lnTo>
                  <a:lnTo>
                    <a:pt x="95" y="5533"/>
                  </a:lnTo>
                  <a:lnTo>
                    <a:pt x="188" y="5690"/>
                  </a:lnTo>
                  <a:lnTo>
                    <a:pt x="313" y="5846"/>
                  </a:lnTo>
                  <a:lnTo>
                    <a:pt x="470" y="5971"/>
                  </a:lnTo>
                  <a:lnTo>
                    <a:pt x="657" y="6065"/>
                  </a:lnTo>
                  <a:lnTo>
                    <a:pt x="845" y="6127"/>
                  </a:lnTo>
                  <a:lnTo>
                    <a:pt x="1064" y="6159"/>
                  </a:lnTo>
                  <a:lnTo>
                    <a:pt x="3345" y="6159"/>
                  </a:lnTo>
                  <a:lnTo>
                    <a:pt x="3564" y="6127"/>
                  </a:lnTo>
                  <a:lnTo>
                    <a:pt x="3752" y="6065"/>
                  </a:lnTo>
                  <a:lnTo>
                    <a:pt x="3939" y="5971"/>
                  </a:lnTo>
                  <a:lnTo>
                    <a:pt x="4096" y="5846"/>
                  </a:lnTo>
                  <a:lnTo>
                    <a:pt x="4221" y="5690"/>
                  </a:lnTo>
                  <a:lnTo>
                    <a:pt x="4314" y="5533"/>
                  </a:lnTo>
                  <a:lnTo>
                    <a:pt x="4377" y="5315"/>
                  </a:lnTo>
                  <a:lnTo>
                    <a:pt x="4408" y="5127"/>
                  </a:lnTo>
                  <a:lnTo>
                    <a:pt x="4408" y="1032"/>
                  </a:lnTo>
                  <a:lnTo>
                    <a:pt x="4377" y="814"/>
                  </a:lnTo>
                  <a:lnTo>
                    <a:pt x="4314" y="626"/>
                  </a:lnTo>
                  <a:lnTo>
                    <a:pt x="4221" y="438"/>
                  </a:lnTo>
                  <a:lnTo>
                    <a:pt x="4096" y="313"/>
                  </a:lnTo>
                  <a:lnTo>
                    <a:pt x="3939" y="157"/>
                  </a:lnTo>
                  <a:lnTo>
                    <a:pt x="3752" y="63"/>
                  </a:lnTo>
                  <a:lnTo>
                    <a:pt x="3564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4277139" y="2619625"/>
              <a:ext cx="259676" cy="365413"/>
            </a:xfrm>
            <a:custGeom>
              <a:avLst/>
              <a:gdLst/>
              <a:ahLst/>
              <a:cxnLst/>
              <a:rect l="l" t="t" r="r" b="b"/>
              <a:pathLst>
                <a:path w="4377" h="6159" extrusionOk="0">
                  <a:moveTo>
                    <a:pt x="813" y="1"/>
                  </a:moveTo>
                  <a:lnTo>
                    <a:pt x="625" y="63"/>
                  </a:lnTo>
                  <a:lnTo>
                    <a:pt x="469" y="157"/>
                  </a:lnTo>
                  <a:lnTo>
                    <a:pt x="313" y="313"/>
                  </a:lnTo>
                  <a:lnTo>
                    <a:pt x="188" y="438"/>
                  </a:lnTo>
                  <a:lnTo>
                    <a:pt x="63" y="626"/>
                  </a:lnTo>
                  <a:lnTo>
                    <a:pt x="32" y="814"/>
                  </a:lnTo>
                  <a:lnTo>
                    <a:pt x="0" y="1032"/>
                  </a:lnTo>
                  <a:lnTo>
                    <a:pt x="0" y="5127"/>
                  </a:lnTo>
                  <a:lnTo>
                    <a:pt x="32" y="5315"/>
                  </a:lnTo>
                  <a:lnTo>
                    <a:pt x="63" y="5533"/>
                  </a:lnTo>
                  <a:lnTo>
                    <a:pt x="188" y="5690"/>
                  </a:lnTo>
                  <a:lnTo>
                    <a:pt x="313" y="5846"/>
                  </a:lnTo>
                  <a:lnTo>
                    <a:pt x="469" y="5971"/>
                  </a:lnTo>
                  <a:lnTo>
                    <a:pt x="625" y="6065"/>
                  </a:lnTo>
                  <a:lnTo>
                    <a:pt x="813" y="6127"/>
                  </a:lnTo>
                  <a:lnTo>
                    <a:pt x="1032" y="6159"/>
                  </a:lnTo>
                  <a:lnTo>
                    <a:pt x="3345" y="6159"/>
                  </a:lnTo>
                  <a:lnTo>
                    <a:pt x="3532" y="6127"/>
                  </a:lnTo>
                  <a:lnTo>
                    <a:pt x="3720" y="6065"/>
                  </a:lnTo>
                  <a:lnTo>
                    <a:pt x="3907" y="5971"/>
                  </a:lnTo>
                  <a:lnTo>
                    <a:pt x="4064" y="5846"/>
                  </a:lnTo>
                  <a:lnTo>
                    <a:pt x="4189" y="5690"/>
                  </a:lnTo>
                  <a:lnTo>
                    <a:pt x="4283" y="5533"/>
                  </a:lnTo>
                  <a:lnTo>
                    <a:pt x="4345" y="5315"/>
                  </a:lnTo>
                  <a:lnTo>
                    <a:pt x="4376" y="5127"/>
                  </a:lnTo>
                  <a:lnTo>
                    <a:pt x="4376" y="1032"/>
                  </a:lnTo>
                  <a:lnTo>
                    <a:pt x="4345" y="814"/>
                  </a:lnTo>
                  <a:lnTo>
                    <a:pt x="4283" y="626"/>
                  </a:lnTo>
                  <a:lnTo>
                    <a:pt x="4189" y="438"/>
                  </a:lnTo>
                  <a:lnTo>
                    <a:pt x="4064" y="313"/>
                  </a:lnTo>
                  <a:lnTo>
                    <a:pt x="3907" y="157"/>
                  </a:lnTo>
                  <a:lnTo>
                    <a:pt x="3720" y="6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868340" y="1553262"/>
              <a:ext cx="628694" cy="1324186"/>
            </a:xfrm>
            <a:custGeom>
              <a:avLst/>
              <a:gdLst/>
              <a:ahLst/>
              <a:cxnLst/>
              <a:rect l="l" t="t" r="r" b="b"/>
              <a:pathLst>
                <a:path w="10597" h="22319" extrusionOk="0">
                  <a:moveTo>
                    <a:pt x="2438" y="1"/>
                  </a:moveTo>
                  <a:lnTo>
                    <a:pt x="2188" y="32"/>
                  </a:lnTo>
                  <a:lnTo>
                    <a:pt x="1938" y="63"/>
                  </a:lnTo>
                  <a:lnTo>
                    <a:pt x="1719" y="126"/>
                  </a:lnTo>
                  <a:lnTo>
                    <a:pt x="1500" y="188"/>
                  </a:lnTo>
                  <a:lnTo>
                    <a:pt x="1282" y="313"/>
                  </a:lnTo>
                  <a:lnTo>
                    <a:pt x="1063" y="407"/>
                  </a:lnTo>
                  <a:lnTo>
                    <a:pt x="875" y="563"/>
                  </a:lnTo>
                  <a:lnTo>
                    <a:pt x="719" y="720"/>
                  </a:lnTo>
                  <a:lnTo>
                    <a:pt x="563" y="876"/>
                  </a:lnTo>
                  <a:lnTo>
                    <a:pt x="406" y="1064"/>
                  </a:lnTo>
                  <a:lnTo>
                    <a:pt x="281" y="1282"/>
                  </a:lnTo>
                  <a:lnTo>
                    <a:pt x="188" y="1501"/>
                  </a:lnTo>
                  <a:lnTo>
                    <a:pt x="125" y="1720"/>
                  </a:lnTo>
                  <a:lnTo>
                    <a:pt x="63" y="1939"/>
                  </a:lnTo>
                  <a:lnTo>
                    <a:pt x="0" y="2189"/>
                  </a:lnTo>
                  <a:lnTo>
                    <a:pt x="0" y="2439"/>
                  </a:lnTo>
                  <a:lnTo>
                    <a:pt x="0" y="22319"/>
                  </a:lnTo>
                  <a:lnTo>
                    <a:pt x="10596" y="22319"/>
                  </a:lnTo>
                  <a:lnTo>
                    <a:pt x="10596" y="2439"/>
                  </a:lnTo>
                  <a:lnTo>
                    <a:pt x="10596" y="2189"/>
                  </a:lnTo>
                  <a:lnTo>
                    <a:pt x="10534" y="1939"/>
                  </a:lnTo>
                  <a:lnTo>
                    <a:pt x="10503" y="1720"/>
                  </a:lnTo>
                  <a:lnTo>
                    <a:pt x="10409" y="1501"/>
                  </a:lnTo>
                  <a:lnTo>
                    <a:pt x="10315" y="1282"/>
                  </a:lnTo>
                  <a:lnTo>
                    <a:pt x="10190" y="1064"/>
                  </a:lnTo>
                  <a:lnTo>
                    <a:pt x="10034" y="876"/>
                  </a:lnTo>
                  <a:lnTo>
                    <a:pt x="9877" y="720"/>
                  </a:lnTo>
                  <a:lnTo>
                    <a:pt x="9721" y="563"/>
                  </a:lnTo>
                  <a:lnTo>
                    <a:pt x="9534" y="407"/>
                  </a:lnTo>
                  <a:lnTo>
                    <a:pt x="9315" y="313"/>
                  </a:lnTo>
                  <a:lnTo>
                    <a:pt x="9127" y="188"/>
                  </a:lnTo>
                  <a:lnTo>
                    <a:pt x="8877" y="126"/>
                  </a:lnTo>
                  <a:lnTo>
                    <a:pt x="8658" y="63"/>
                  </a:lnTo>
                  <a:lnTo>
                    <a:pt x="8408" y="32"/>
                  </a:lnTo>
                  <a:lnTo>
                    <a:pt x="81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" panose="020B0503050000020004" pitchFamily="34" charset="0"/>
              </a:endParaRPr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2621029" y="2300659"/>
              <a:ext cx="1991684" cy="552718"/>
            </a:xfrm>
            <a:custGeom>
              <a:avLst/>
              <a:gdLst/>
              <a:ahLst/>
              <a:cxnLst/>
              <a:rect l="l" t="t" r="r" b="b"/>
              <a:pathLst>
                <a:path w="33571" h="9316" extrusionOk="0">
                  <a:moveTo>
                    <a:pt x="33196" y="1"/>
                  </a:moveTo>
                  <a:lnTo>
                    <a:pt x="33227" y="344"/>
                  </a:lnTo>
                  <a:lnTo>
                    <a:pt x="33196" y="532"/>
                  </a:lnTo>
                  <a:lnTo>
                    <a:pt x="33133" y="751"/>
                  </a:lnTo>
                  <a:lnTo>
                    <a:pt x="33008" y="1126"/>
                  </a:lnTo>
                  <a:lnTo>
                    <a:pt x="32821" y="1470"/>
                  </a:lnTo>
                  <a:lnTo>
                    <a:pt x="32571" y="1782"/>
                  </a:lnTo>
                  <a:lnTo>
                    <a:pt x="32321" y="2032"/>
                  </a:lnTo>
                  <a:lnTo>
                    <a:pt x="32039" y="2251"/>
                  </a:lnTo>
                  <a:lnTo>
                    <a:pt x="31758" y="2439"/>
                  </a:lnTo>
                  <a:lnTo>
                    <a:pt x="31508" y="2564"/>
                  </a:lnTo>
                  <a:lnTo>
                    <a:pt x="31133" y="2720"/>
                  </a:lnTo>
                  <a:lnTo>
                    <a:pt x="30726" y="2814"/>
                  </a:lnTo>
                  <a:lnTo>
                    <a:pt x="30289" y="2908"/>
                  </a:lnTo>
                  <a:lnTo>
                    <a:pt x="29851" y="2970"/>
                  </a:lnTo>
                  <a:lnTo>
                    <a:pt x="28257" y="3095"/>
                  </a:lnTo>
                  <a:lnTo>
                    <a:pt x="26663" y="3220"/>
                  </a:lnTo>
                  <a:lnTo>
                    <a:pt x="23475" y="3376"/>
                  </a:lnTo>
                  <a:lnTo>
                    <a:pt x="20287" y="3470"/>
                  </a:lnTo>
                  <a:lnTo>
                    <a:pt x="17067" y="3501"/>
                  </a:lnTo>
                  <a:lnTo>
                    <a:pt x="13816" y="3470"/>
                  </a:lnTo>
                  <a:lnTo>
                    <a:pt x="10534" y="3376"/>
                  </a:lnTo>
                  <a:lnTo>
                    <a:pt x="7252" y="3189"/>
                  </a:lnTo>
                  <a:lnTo>
                    <a:pt x="3970" y="2970"/>
                  </a:lnTo>
                  <a:lnTo>
                    <a:pt x="3501" y="2908"/>
                  </a:lnTo>
                  <a:lnTo>
                    <a:pt x="3064" y="2814"/>
                  </a:lnTo>
                  <a:lnTo>
                    <a:pt x="2657" y="2720"/>
                  </a:lnTo>
                  <a:lnTo>
                    <a:pt x="2314" y="2564"/>
                  </a:lnTo>
                  <a:lnTo>
                    <a:pt x="1845" y="2345"/>
                  </a:lnTo>
                  <a:lnTo>
                    <a:pt x="1595" y="2220"/>
                  </a:lnTo>
                  <a:lnTo>
                    <a:pt x="1376" y="2064"/>
                  </a:lnTo>
                  <a:lnTo>
                    <a:pt x="1157" y="1845"/>
                  </a:lnTo>
                  <a:lnTo>
                    <a:pt x="969" y="1595"/>
                  </a:lnTo>
                  <a:lnTo>
                    <a:pt x="813" y="1282"/>
                  </a:lnTo>
                  <a:lnTo>
                    <a:pt x="688" y="876"/>
                  </a:lnTo>
                  <a:lnTo>
                    <a:pt x="532" y="63"/>
                  </a:lnTo>
                  <a:lnTo>
                    <a:pt x="282" y="157"/>
                  </a:lnTo>
                  <a:lnTo>
                    <a:pt x="188" y="219"/>
                  </a:lnTo>
                  <a:lnTo>
                    <a:pt x="126" y="282"/>
                  </a:lnTo>
                  <a:lnTo>
                    <a:pt x="63" y="376"/>
                  </a:lnTo>
                  <a:lnTo>
                    <a:pt x="32" y="469"/>
                  </a:lnTo>
                  <a:lnTo>
                    <a:pt x="0" y="688"/>
                  </a:lnTo>
                  <a:lnTo>
                    <a:pt x="0" y="845"/>
                  </a:lnTo>
                  <a:lnTo>
                    <a:pt x="0" y="1907"/>
                  </a:lnTo>
                  <a:lnTo>
                    <a:pt x="0" y="5908"/>
                  </a:lnTo>
                  <a:lnTo>
                    <a:pt x="32" y="6221"/>
                  </a:lnTo>
                  <a:lnTo>
                    <a:pt x="63" y="6533"/>
                  </a:lnTo>
                  <a:lnTo>
                    <a:pt x="157" y="6846"/>
                  </a:lnTo>
                  <a:lnTo>
                    <a:pt x="251" y="7127"/>
                  </a:lnTo>
                  <a:lnTo>
                    <a:pt x="407" y="7377"/>
                  </a:lnTo>
                  <a:lnTo>
                    <a:pt x="563" y="7627"/>
                  </a:lnTo>
                  <a:lnTo>
                    <a:pt x="751" y="7877"/>
                  </a:lnTo>
                  <a:lnTo>
                    <a:pt x="938" y="8096"/>
                  </a:lnTo>
                  <a:lnTo>
                    <a:pt x="1157" y="8284"/>
                  </a:lnTo>
                  <a:lnTo>
                    <a:pt x="1407" y="8471"/>
                  </a:lnTo>
                  <a:lnTo>
                    <a:pt x="1657" y="8628"/>
                  </a:lnTo>
                  <a:lnTo>
                    <a:pt x="1938" y="8753"/>
                  </a:lnTo>
                  <a:lnTo>
                    <a:pt x="2220" y="8878"/>
                  </a:lnTo>
                  <a:lnTo>
                    <a:pt x="2532" y="8940"/>
                  </a:lnTo>
                  <a:lnTo>
                    <a:pt x="2845" y="8971"/>
                  </a:lnTo>
                  <a:lnTo>
                    <a:pt x="3157" y="9003"/>
                  </a:lnTo>
                  <a:lnTo>
                    <a:pt x="6565" y="9159"/>
                  </a:lnTo>
                  <a:lnTo>
                    <a:pt x="10003" y="9253"/>
                  </a:lnTo>
                  <a:lnTo>
                    <a:pt x="13410" y="9315"/>
                  </a:lnTo>
                  <a:lnTo>
                    <a:pt x="20255" y="9315"/>
                  </a:lnTo>
                  <a:lnTo>
                    <a:pt x="23694" y="9253"/>
                  </a:lnTo>
                  <a:lnTo>
                    <a:pt x="27132" y="9159"/>
                  </a:lnTo>
                  <a:lnTo>
                    <a:pt x="30539" y="9003"/>
                  </a:lnTo>
                  <a:lnTo>
                    <a:pt x="30852" y="8971"/>
                  </a:lnTo>
                  <a:lnTo>
                    <a:pt x="31164" y="8940"/>
                  </a:lnTo>
                  <a:lnTo>
                    <a:pt x="31445" y="8878"/>
                  </a:lnTo>
                  <a:lnTo>
                    <a:pt x="31727" y="8753"/>
                  </a:lnTo>
                  <a:lnTo>
                    <a:pt x="32008" y="8628"/>
                  </a:lnTo>
                  <a:lnTo>
                    <a:pt x="32258" y="8471"/>
                  </a:lnTo>
                  <a:lnTo>
                    <a:pt x="32477" y="8284"/>
                  </a:lnTo>
                  <a:lnTo>
                    <a:pt x="32696" y="8096"/>
                  </a:lnTo>
                  <a:lnTo>
                    <a:pt x="32883" y="7877"/>
                  </a:lnTo>
                  <a:lnTo>
                    <a:pt x="33071" y="7627"/>
                  </a:lnTo>
                  <a:lnTo>
                    <a:pt x="33227" y="7377"/>
                  </a:lnTo>
                  <a:lnTo>
                    <a:pt x="33352" y="7127"/>
                  </a:lnTo>
                  <a:lnTo>
                    <a:pt x="33446" y="6846"/>
                  </a:lnTo>
                  <a:lnTo>
                    <a:pt x="33508" y="6533"/>
                  </a:lnTo>
                  <a:lnTo>
                    <a:pt x="33571" y="6221"/>
                  </a:lnTo>
                  <a:lnTo>
                    <a:pt x="33571" y="5908"/>
                  </a:lnTo>
                  <a:lnTo>
                    <a:pt x="33571" y="1907"/>
                  </a:lnTo>
                  <a:lnTo>
                    <a:pt x="33571" y="845"/>
                  </a:lnTo>
                  <a:lnTo>
                    <a:pt x="33571" y="688"/>
                  </a:lnTo>
                  <a:lnTo>
                    <a:pt x="33571" y="532"/>
                  </a:lnTo>
                  <a:lnTo>
                    <a:pt x="33540" y="407"/>
                  </a:lnTo>
                  <a:lnTo>
                    <a:pt x="33508" y="282"/>
                  </a:lnTo>
                  <a:lnTo>
                    <a:pt x="33446" y="219"/>
                  </a:lnTo>
                  <a:lnTo>
                    <a:pt x="33321" y="94"/>
                  </a:lnTo>
                  <a:lnTo>
                    <a:pt x="33196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2693354" y="2187515"/>
              <a:ext cx="387646" cy="263425"/>
            </a:xfrm>
            <a:custGeom>
              <a:avLst/>
              <a:gdLst/>
              <a:ahLst/>
              <a:cxnLst/>
              <a:rect l="l" t="t" r="r" b="b"/>
              <a:pathLst>
                <a:path w="6534" h="4440" extrusionOk="0">
                  <a:moveTo>
                    <a:pt x="813" y="1"/>
                  </a:moveTo>
                  <a:lnTo>
                    <a:pt x="626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88" y="470"/>
                  </a:lnTo>
                  <a:lnTo>
                    <a:pt x="94" y="657"/>
                  </a:lnTo>
                  <a:lnTo>
                    <a:pt x="32" y="876"/>
                  </a:lnTo>
                  <a:lnTo>
                    <a:pt x="1" y="1095"/>
                  </a:lnTo>
                  <a:lnTo>
                    <a:pt x="1" y="1345"/>
                  </a:lnTo>
                  <a:lnTo>
                    <a:pt x="1" y="1626"/>
                  </a:lnTo>
                  <a:lnTo>
                    <a:pt x="63" y="2158"/>
                  </a:lnTo>
                  <a:lnTo>
                    <a:pt x="219" y="2720"/>
                  </a:lnTo>
                  <a:lnTo>
                    <a:pt x="313" y="2939"/>
                  </a:lnTo>
                  <a:lnTo>
                    <a:pt x="438" y="3127"/>
                  </a:lnTo>
                  <a:lnTo>
                    <a:pt x="563" y="3314"/>
                  </a:lnTo>
                  <a:lnTo>
                    <a:pt x="751" y="3502"/>
                  </a:lnTo>
                  <a:lnTo>
                    <a:pt x="969" y="3627"/>
                  </a:lnTo>
                  <a:lnTo>
                    <a:pt x="1220" y="3783"/>
                  </a:lnTo>
                  <a:lnTo>
                    <a:pt x="1782" y="4033"/>
                  </a:lnTo>
                  <a:lnTo>
                    <a:pt x="2095" y="4158"/>
                  </a:lnTo>
                  <a:lnTo>
                    <a:pt x="2501" y="4252"/>
                  </a:lnTo>
                  <a:lnTo>
                    <a:pt x="2939" y="4314"/>
                  </a:lnTo>
                  <a:lnTo>
                    <a:pt x="3408" y="4377"/>
                  </a:lnTo>
                  <a:lnTo>
                    <a:pt x="3876" y="4408"/>
                  </a:lnTo>
                  <a:lnTo>
                    <a:pt x="4345" y="4439"/>
                  </a:lnTo>
                  <a:lnTo>
                    <a:pt x="4783" y="4408"/>
                  </a:lnTo>
                  <a:lnTo>
                    <a:pt x="5158" y="4346"/>
                  </a:lnTo>
                  <a:lnTo>
                    <a:pt x="5408" y="4283"/>
                  </a:lnTo>
                  <a:lnTo>
                    <a:pt x="5658" y="4221"/>
                  </a:lnTo>
                  <a:lnTo>
                    <a:pt x="5877" y="4096"/>
                  </a:lnTo>
                  <a:lnTo>
                    <a:pt x="6064" y="3971"/>
                  </a:lnTo>
                  <a:lnTo>
                    <a:pt x="6221" y="3814"/>
                  </a:lnTo>
                  <a:lnTo>
                    <a:pt x="6377" y="3627"/>
                  </a:lnTo>
                  <a:lnTo>
                    <a:pt x="6471" y="3408"/>
                  </a:lnTo>
                  <a:lnTo>
                    <a:pt x="6502" y="3189"/>
                  </a:lnTo>
                  <a:lnTo>
                    <a:pt x="6533" y="2970"/>
                  </a:lnTo>
                  <a:lnTo>
                    <a:pt x="6471" y="2752"/>
                  </a:lnTo>
                  <a:lnTo>
                    <a:pt x="6408" y="2533"/>
                  </a:lnTo>
                  <a:lnTo>
                    <a:pt x="6315" y="2345"/>
                  </a:lnTo>
                  <a:lnTo>
                    <a:pt x="6189" y="2158"/>
                  </a:lnTo>
                  <a:lnTo>
                    <a:pt x="6033" y="1970"/>
                  </a:lnTo>
                  <a:lnTo>
                    <a:pt x="5846" y="1845"/>
                  </a:lnTo>
                  <a:lnTo>
                    <a:pt x="5658" y="1720"/>
                  </a:lnTo>
                  <a:lnTo>
                    <a:pt x="5127" y="1439"/>
                  </a:lnTo>
                  <a:lnTo>
                    <a:pt x="4627" y="1220"/>
                  </a:lnTo>
                  <a:lnTo>
                    <a:pt x="3658" y="782"/>
                  </a:lnTo>
                  <a:lnTo>
                    <a:pt x="2689" y="438"/>
                  </a:lnTo>
                  <a:lnTo>
                    <a:pt x="1688" y="95"/>
                  </a:lnTo>
                  <a:lnTo>
                    <a:pt x="1345" y="32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4169571" y="2187515"/>
              <a:ext cx="387646" cy="263425"/>
            </a:xfrm>
            <a:custGeom>
              <a:avLst/>
              <a:gdLst/>
              <a:ahLst/>
              <a:cxnLst/>
              <a:rect l="l" t="t" r="r" b="b"/>
              <a:pathLst>
                <a:path w="6534" h="4440" extrusionOk="0">
                  <a:moveTo>
                    <a:pt x="5470" y="1"/>
                  </a:moveTo>
                  <a:lnTo>
                    <a:pt x="5189" y="32"/>
                  </a:lnTo>
                  <a:lnTo>
                    <a:pt x="4845" y="95"/>
                  </a:lnTo>
                  <a:lnTo>
                    <a:pt x="3845" y="438"/>
                  </a:lnTo>
                  <a:lnTo>
                    <a:pt x="2876" y="782"/>
                  </a:lnTo>
                  <a:lnTo>
                    <a:pt x="1907" y="1220"/>
                  </a:lnTo>
                  <a:lnTo>
                    <a:pt x="1407" y="1439"/>
                  </a:lnTo>
                  <a:lnTo>
                    <a:pt x="876" y="1720"/>
                  </a:lnTo>
                  <a:lnTo>
                    <a:pt x="688" y="1845"/>
                  </a:lnTo>
                  <a:lnTo>
                    <a:pt x="501" y="1970"/>
                  </a:lnTo>
                  <a:lnTo>
                    <a:pt x="344" y="2158"/>
                  </a:lnTo>
                  <a:lnTo>
                    <a:pt x="219" y="2345"/>
                  </a:lnTo>
                  <a:lnTo>
                    <a:pt x="125" y="2533"/>
                  </a:lnTo>
                  <a:lnTo>
                    <a:pt x="63" y="2752"/>
                  </a:lnTo>
                  <a:lnTo>
                    <a:pt x="0" y="2970"/>
                  </a:lnTo>
                  <a:lnTo>
                    <a:pt x="32" y="3189"/>
                  </a:lnTo>
                  <a:lnTo>
                    <a:pt x="63" y="3408"/>
                  </a:lnTo>
                  <a:lnTo>
                    <a:pt x="157" y="3627"/>
                  </a:lnTo>
                  <a:lnTo>
                    <a:pt x="313" y="3814"/>
                  </a:lnTo>
                  <a:lnTo>
                    <a:pt x="469" y="3971"/>
                  </a:lnTo>
                  <a:lnTo>
                    <a:pt x="657" y="4096"/>
                  </a:lnTo>
                  <a:lnTo>
                    <a:pt x="876" y="4221"/>
                  </a:lnTo>
                  <a:lnTo>
                    <a:pt x="1126" y="4283"/>
                  </a:lnTo>
                  <a:lnTo>
                    <a:pt x="1376" y="4346"/>
                  </a:lnTo>
                  <a:lnTo>
                    <a:pt x="1751" y="4408"/>
                  </a:lnTo>
                  <a:lnTo>
                    <a:pt x="2188" y="4439"/>
                  </a:lnTo>
                  <a:lnTo>
                    <a:pt x="2657" y="4408"/>
                  </a:lnTo>
                  <a:lnTo>
                    <a:pt x="3126" y="4377"/>
                  </a:lnTo>
                  <a:lnTo>
                    <a:pt x="3595" y="4314"/>
                  </a:lnTo>
                  <a:lnTo>
                    <a:pt x="4033" y="4252"/>
                  </a:lnTo>
                  <a:lnTo>
                    <a:pt x="4439" y="4158"/>
                  </a:lnTo>
                  <a:lnTo>
                    <a:pt x="4752" y="4033"/>
                  </a:lnTo>
                  <a:lnTo>
                    <a:pt x="5314" y="3783"/>
                  </a:lnTo>
                  <a:lnTo>
                    <a:pt x="5564" y="3627"/>
                  </a:lnTo>
                  <a:lnTo>
                    <a:pt x="5783" y="3502"/>
                  </a:lnTo>
                  <a:lnTo>
                    <a:pt x="5971" y="3314"/>
                  </a:lnTo>
                  <a:lnTo>
                    <a:pt x="6096" y="3127"/>
                  </a:lnTo>
                  <a:lnTo>
                    <a:pt x="6221" y="2939"/>
                  </a:lnTo>
                  <a:lnTo>
                    <a:pt x="6314" y="2720"/>
                  </a:lnTo>
                  <a:lnTo>
                    <a:pt x="6471" y="2158"/>
                  </a:lnTo>
                  <a:lnTo>
                    <a:pt x="6533" y="1626"/>
                  </a:lnTo>
                  <a:lnTo>
                    <a:pt x="6533" y="1345"/>
                  </a:lnTo>
                  <a:lnTo>
                    <a:pt x="6533" y="1095"/>
                  </a:lnTo>
                  <a:lnTo>
                    <a:pt x="6502" y="876"/>
                  </a:lnTo>
                  <a:lnTo>
                    <a:pt x="6439" y="657"/>
                  </a:lnTo>
                  <a:lnTo>
                    <a:pt x="6346" y="470"/>
                  </a:lnTo>
                  <a:lnTo>
                    <a:pt x="6252" y="282"/>
                  </a:lnTo>
                  <a:lnTo>
                    <a:pt x="6096" y="157"/>
                  </a:lnTo>
                  <a:lnTo>
                    <a:pt x="5908" y="63"/>
                  </a:lnTo>
                  <a:lnTo>
                    <a:pt x="5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4277139" y="2621523"/>
              <a:ext cx="139123" cy="122457"/>
            </a:xfrm>
            <a:custGeom>
              <a:avLst/>
              <a:gdLst/>
              <a:ahLst/>
              <a:cxnLst/>
              <a:rect l="l" t="t" r="r" b="b"/>
              <a:pathLst>
                <a:path w="2345" h="2064" extrusionOk="0">
                  <a:moveTo>
                    <a:pt x="813" y="0"/>
                  </a:moveTo>
                  <a:lnTo>
                    <a:pt x="625" y="63"/>
                  </a:lnTo>
                  <a:lnTo>
                    <a:pt x="469" y="156"/>
                  </a:lnTo>
                  <a:lnTo>
                    <a:pt x="313" y="281"/>
                  </a:lnTo>
                  <a:lnTo>
                    <a:pt x="188" y="438"/>
                  </a:lnTo>
                  <a:lnTo>
                    <a:pt x="63" y="625"/>
                  </a:lnTo>
                  <a:lnTo>
                    <a:pt x="32" y="813"/>
                  </a:lnTo>
                  <a:lnTo>
                    <a:pt x="0" y="1032"/>
                  </a:lnTo>
                  <a:lnTo>
                    <a:pt x="32" y="1250"/>
                  </a:lnTo>
                  <a:lnTo>
                    <a:pt x="63" y="1438"/>
                  </a:lnTo>
                  <a:lnTo>
                    <a:pt x="188" y="1594"/>
                  </a:lnTo>
                  <a:lnTo>
                    <a:pt x="313" y="1751"/>
                  </a:lnTo>
                  <a:lnTo>
                    <a:pt x="469" y="1876"/>
                  </a:lnTo>
                  <a:lnTo>
                    <a:pt x="625" y="1969"/>
                  </a:lnTo>
                  <a:lnTo>
                    <a:pt x="813" y="2032"/>
                  </a:lnTo>
                  <a:lnTo>
                    <a:pt x="1032" y="2063"/>
                  </a:lnTo>
                  <a:lnTo>
                    <a:pt x="1282" y="2063"/>
                  </a:lnTo>
                  <a:lnTo>
                    <a:pt x="1501" y="2032"/>
                  </a:lnTo>
                  <a:lnTo>
                    <a:pt x="1688" y="1969"/>
                  </a:lnTo>
                  <a:lnTo>
                    <a:pt x="1876" y="1876"/>
                  </a:lnTo>
                  <a:lnTo>
                    <a:pt x="2032" y="1751"/>
                  </a:lnTo>
                  <a:lnTo>
                    <a:pt x="2157" y="1594"/>
                  </a:lnTo>
                  <a:lnTo>
                    <a:pt x="2251" y="1438"/>
                  </a:lnTo>
                  <a:lnTo>
                    <a:pt x="2313" y="1250"/>
                  </a:lnTo>
                  <a:lnTo>
                    <a:pt x="2345" y="1032"/>
                  </a:lnTo>
                  <a:lnTo>
                    <a:pt x="2313" y="813"/>
                  </a:lnTo>
                  <a:lnTo>
                    <a:pt x="2251" y="625"/>
                  </a:lnTo>
                  <a:lnTo>
                    <a:pt x="2157" y="438"/>
                  </a:lnTo>
                  <a:lnTo>
                    <a:pt x="2032" y="281"/>
                  </a:lnTo>
                  <a:lnTo>
                    <a:pt x="1876" y="156"/>
                  </a:lnTo>
                  <a:lnTo>
                    <a:pt x="1688" y="63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2826908" y="2621523"/>
              <a:ext cx="137284" cy="122457"/>
            </a:xfrm>
            <a:custGeom>
              <a:avLst/>
              <a:gdLst/>
              <a:ahLst/>
              <a:cxnLst/>
              <a:rect l="l" t="t" r="r" b="b"/>
              <a:pathLst>
                <a:path w="2314" h="2064" extrusionOk="0">
                  <a:moveTo>
                    <a:pt x="813" y="0"/>
                  </a:moveTo>
                  <a:lnTo>
                    <a:pt x="625" y="63"/>
                  </a:lnTo>
                  <a:lnTo>
                    <a:pt x="438" y="156"/>
                  </a:lnTo>
                  <a:lnTo>
                    <a:pt x="313" y="281"/>
                  </a:lnTo>
                  <a:lnTo>
                    <a:pt x="156" y="438"/>
                  </a:lnTo>
                  <a:lnTo>
                    <a:pt x="63" y="625"/>
                  </a:lnTo>
                  <a:lnTo>
                    <a:pt x="0" y="813"/>
                  </a:lnTo>
                  <a:lnTo>
                    <a:pt x="0" y="1032"/>
                  </a:lnTo>
                  <a:lnTo>
                    <a:pt x="0" y="1250"/>
                  </a:lnTo>
                  <a:lnTo>
                    <a:pt x="63" y="1438"/>
                  </a:lnTo>
                  <a:lnTo>
                    <a:pt x="156" y="1594"/>
                  </a:lnTo>
                  <a:lnTo>
                    <a:pt x="313" y="1751"/>
                  </a:lnTo>
                  <a:lnTo>
                    <a:pt x="438" y="1876"/>
                  </a:lnTo>
                  <a:lnTo>
                    <a:pt x="625" y="1969"/>
                  </a:lnTo>
                  <a:lnTo>
                    <a:pt x="813" y="2032"/>
                  </a:lnTo>
                  <a:lnTo>
                    <a:pt x="1032" y="2063"/>
                  </a:lnTo>
                  <a:lnTo>
                    <a:pt x="1282" y="2063"/>
                  </a:lnTo>
                  <a:lnTo>
                    <a:pt x="1500" y="2032"/>
                  </a:lnTo>
                  <a:lnTo>
                    <a:pt x="1688" y="1969"/>
                  </a:lnTo>
                  <a:lnTo>
                    <a:pt x="1875" y="1876"/>
                  </a:lnTo>
                  <a:lnTo>
                    <a:pt x="2032" y="1751"/>
                  </a:lnTo>
                  <a:lnTo>
                    <a:pt x="2157" y="1594"/>
                  </a:lnTo>
                  <a:lnTo>
                    <a:pt x="2251" y="1438"/>
                  </a:lnTo>
                  <a:lnTo>
                    <a:pt x="2313" y="1250"/>
                  </a:lnTo>
                  <a:lnTo>
                    <a:pt x="2313" y="1032"/>
                  </a:lnTo>
                  <a:lnTo>
                    <a:pt x="2313" y="813"/>
                  </a:lnTo>
                  <a:lnTo>
                    <a:pt x="2251" y="625"/>
                  </a:lnTo>
                  <a:lnTo>
                    <a:pt x="2157" y="438"/>
                  </a:lnTo>
                  <a:lnTo>
                    <a:pt x="2032" y="281"/>
                  </a:lnTo>
                  <a:lnTo>
                    <a:pt x="1875" y="156"/>
                  </a:lnTo>
                  <a:lnTo>
                    <a:pt x="1688" y="63"/>
                  </a:lnTo>
                  <a:lnTo>
                    <a:pt x="1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5784861" y="2851492"/>
              <a:ext cx="795582" cy="114982"/>
            </a:xfrm>
            <a:custGeom>
              <a:avLst/>
              <a:gdLst/>
              <a:ahLst/>
              <a:cxnLst/>
              <a:rect l="l" t="t" r="r" b="b"/>
              <a:pathLst>
                <a:path w="13410" h="1938" extrusionOk="0">
                  <a:moveTo>
                    <a:pt x="344" y="0"/>
                  </a:moveTo>
                  <a:lnTo>
                    <a:pt x="219" y="31"/>
                  </a:lnTo>
                  <a:lnTo>
                    <a:pt x="94" y="94"/>
                  </a:lnTo>
                  <a:lnTo>
                    <a:pt x="32" y="219"/>
                  </a:lnTo>
                  <a:lnTo>
                    <a:pt x="1" y="344"/>
                  </a:lnTo>
                  <a:lnTo>
                    <a:pt x="1" y="1594"/>
                  </a:lnTo>
                  <a:lnTo>
                    <a:pt x="32" y="1750"/>
                  </a:lnTo>
                  <a:lnTo>
                    <a:pt x="94" y="1844"/>
                  </a:lnTo>
                  <a:lnTo>
                    <a:pt x="219" y="1907"/>
                  </a:lnTo>
                  <a:lnTo>
                    <a:pt x="344" y="1938"/>
                  </a:lnTo>
                  <a:lnTo>
                    <a:pt x="13066" y="1938"/>
                  </a:lnTo>
                  <a:lnTo>
                    <a:pt x="13222" y="1907"/>
                  </a:lnTo>
                  <a:lnTo>
                    <a:pt x="13316" y="1844"/>
                  </a:lnTo>
                  <a:lnTo>
                    <a:pt x="13410" y="1750"/>
                  </a:lnTo>
                  <a:lnTo>
                    <a:pt x="13410" y="1594"/>
                  </a:lnTo>
                  <a:lnTo>
                    <a:pt x="13410" y="344"/>
                  </a:lnTo>
                  <a:lnTo>
                    <a:pt x="13410" y="219"/>
                  </a:lnTo>
                  <a:lnTo>
                    <a:pt x="13316" y="94"/>
                  </a:lnTo>
                  <a:lnTo>
                    <a:pt x="13222" y="31"/>
                  </a:lnTo>
                  <a:lnTo>
                    <a:pt x="13066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5784861" y="2908984"/>
              <a:ext cx="795582" cy="57491"/>
            </a:xfrm>
            <a:custGeom>
              <a:avLst/>
              <a:gdLst/>
              <a:ahLst/>
              <a:cxnLst/>
              <a:rect l="l" t="t" r="r" b="b"/>
              <a:pathLst>
                <a:path w="13410" h="969" extrusionOk="0">
                  <a:moveTo>
                    <a:pt x="1" y="0"/>
                  </a:moveTo>
                  <a:lnTo>
                    <a:pt x="1" y="625"/>
                  </a:lnTo>
                  <a:lnTo>
                    <a:pt x="32" y="781"/>
                  </a:lnTo>
                  <a:lnTo>
                    <a:pt x="94" y="875"/>
                  </a:lnTo>
                  <a:lnTo>
                    <a:pt x="219" y="938"/>
                  </a:lnTo>
                  <a:lnTo>
                    <a:pt x="344" y="969"/>
                  </a:lnTo>
                  <a:lnTo>
                    <a:pt x="13066" y="969"/>
                  </a:lnTo>
                  <a:lnTo>
                    <a:pt x="13222" y="938"/>
                  </a:lnTo>
                  <a:lnTo>
                    <a:pt x="13316" y="875"/>
                  </a:lnTo>
                  <a:lnTo>
                    <a:pt x="13410" y="781"/>
                  </a:lnTo>
                  <a:lnTo>
                    <a:pt x="13410" y="625"/>
                  </a:lnTo>
                  <a:lnTo>
                    <a:pt x="13410" y="0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041983" y="2601113"/>
              <a:ext cx="1159081" cy="163217"/>
            </a:xfrm>
            <a:custGeom>
              <a:avLst/>
              <a:gdLst/>
              <a:ahLst/>
              <a:cxnLst/>
              <a:rect l="l" t="t" r="r" b="b"/>
              <a:pathLst>
                <a:path w="19537" h="2751" extrusionOk="0">
                  <a:moveTo>
                    <a:pt x="595" y="0"/>
                  </a:moveTo>
                  <a:lnTo>
                    <a:pt x="439" y="32"/>
                  </a:lnTo>
                  <a:lnTo>
                    <a:pt x="282" y="63"/>
                  </a:lnTo>
                  <a:lnTo>
                    <a:pt x="188" y="157"/>
                  </a:lnTo>
                  <a:lnTo>
                    <a:pt x="95" y="250"/>
                  </a:lnTo>
                  <a:lnTo>
                    <a:pt x="32" y="375"/>
                  </a:lnTo>
                  <a:lnTo>
                    <a:pt x="1" y="500"/>
                  </a:lnTo>
                  <a:lnTo>
                    <a:pt x="1" y="657"/>
                  </a:lnTo>
                  <a:lnTo>
                    <a:pt x="32" y="782"/>
                  </a:lnTo>
                  <a:lnTo>
                    <a:pt x="220" y="1251"/>
                  </a:lnTo>
                  <a:lnTo>
                    <a:pt x="407" y="1563"/>
                  </a:lnTo>
                  <a:lnTo>
                    <a:pt x="626" y="1844"/>
                  </a:lnTo>
                  <a:lnTo>
                    <a:pt x="876" y="2126"/>
                  </a:lnTo>
                  <a:lnTo>
                    <a:pt x="1157" y="2345"/>
                  </a:lnTo>
                  <a:lnTo>
                    <a:pt x="1470" y="2501"/>
                  </a:lnTo>
                  <a:lnTo>
                    <a:pt x="1845" y="2626"/>
                  </a:lnTo>
                  <a:lnTo>
                    <a:pt x="2189" y="2720"/>
                  </a:lnTo>
                  <a:lnTo>
                    <a:pt x="2564" y="2751"/>
                  </a:lnTo>
                  <a:lnTo>
                    <a:pt x="16942" y="2751"/>
                  </a:lnTo>
                  <a:lnTo>
                    <a:pt x="17317" y="2720"/>
                  </a:lnTo>
                  <a:lnTo>
                    <a:pt x="17693" y="2626"/>
                  </a:lnTo>
                  <a:lnTo>
                    <a:pt x="18036" y="2501"/>
                  </a:lnTo>
                  <a:lnTo>
                    <a:pt x="18349" y="2345"/>
                  </a:lnTo>
                  <a:lnTo>
                    <a:pt x="18630" y="2126"/>
                  </a:lnTo>
                  <a:lnTo>
                    <a:pt x="18912" y="1844"/>
                  </a:lnTo>
                  <a:lnTo>
                    <a:pt x="19130" y="1563"/>
                  </a:lnTo>
                  <a:lnTo>
                    <a:pt x="19287" y="1251"/>
                  </a:lnTo>
                  <a:lnTo>
                    <a:pt x="19474" y="782"/>
                  </a:lnTo>
                  <a:lnTo>
                    <a:pt x="19537" y="657"/>
                  </a:lnTo>
                  <a:lnTo>
                    <a:pt x="19537" y="500"/>
                  </a:lnTo>
                  <a:lnTo>
                    <a:pt x="19506" y="375"/>
                  </a:lnTo>
                  <a:lnTo>
                    <a:pt x="19443" y="250"/>
                  </a:lnTo>
                  <a:lnTo>
                    <a:pt x="19349" y="157"/>
                  </a:lnTo>
                  <a:lnTo>
                    <a:pt x="19224" y="63"/>
                  </a:lnTo>
                  <a:lnTo>
                    <a:pt x="19068" y="32"/>
                  </a:lnTo>
                  <a:lnTo>
                    <a:pt x="18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179216" y="2285827"/>
              <a:ext cx="884632" cy="126195"/>
            </a:xfrm>
            <a:custGeom>
              <a:avLst/>
              <a:gdLst/>
              <a:ahLst/>
              <a:cxnLst/>
              <a:rect l="l" t="t" r="r" b="b"/>
              <a:pathLst>
                <a:path w="14911" h="2127" extrusionOk="0">
                  <a:moveTo>
                    <a:pt x="439" y="1"/>
                  </a:moveTo>
                  <a:lnTo>
                    <a:pt x="345" y="32"/>
                  </a:lnTo>
                  <a:lnTo>
                    <a:pt x="220" y="63"/>
                  </a:lnTo>
                  <a:lnTo>
                    <a:pt x="126" y="126"/>
                  </a:lnTo>
                  <a:lnTo>
                    <a:pt x="63" y="219"/>
                  </a:lnTo>
                  <a:lnTo>
                    <a:pt x="32" y="313"/>
                  </a:lnTo>
                  <a:lnTo>
                    <a:pt x="1" y="407"/>
                  </a:lnTo>
                  <a:lnTo>
                    <a:pt x="1" y="501"/>
                  </a:lnTo>
                  <a:lnTo>
                    <a:pt x="32" y="626"/>
                  </a:lnTo>
                  <a:lnTo>
                    <a:pt x="188" y="969"/>
                  </a:lnTo>
                  <a:lnTo>
                    <a:pt x="314" y="1220"/>
                  </a:lnTo>
                  <a:lnTo>
                    <a:pt x="470" y="1470"/>
                  </a:lnTo>
                  <a:lnTo>
                    <a:pt x="657" y="1657"/>
                  </a:lnTo>
                  <a:lnTo>
                    <a:pt x="876" y="1813"/>
                  </a:lnTo>
                  <a:lnTo>
                    <a:pt x="1126" y="1938"/>
                  </a:lnTo>
                  <a:lnTo>
                    <a:pt x="1408" y="2064"/>
                  </a:lnTo>
                  <a:lnTo>
                    <a:pt x="1689" y="2126"/>
                  </a:lnTo>
                  <a:lnTo>
                    <a:pt x="13223" y="2126"/>
                  </a:lnTo>
                  <a:lnTo>
                    <a:pt x="13504" y="2064"/>
                  </a:lnTo>
                  <a:lnTo>
                    <a:pt x="13754" y="1938"/>
                  </a:lnTo>
                  <a:lnTo>
                    <a:pt x="14004" y="1813"/>
                  </a:lnTo>
                  <a:lnTo>
                    <a:pt x="14223" y="1657"/>
                  </a:lnTo>
                  <a:lnTo>
                    <a:pt x="14411" y="1470"/>
                  </a:lnTo>
                  <a:lnTo>
                    <a:pt x="14598" y="1220"/>
                  </a:lnTo>
                  <a:lnTo>
                    <a:pt x="14723" y="969"/>
                  </a:lnTo>
                  <a:lnTo>
                    <a:pt x="14879" y="626"/>
                  </a:lnTo>
                  <a:lnTo>
                    <a:pt x="14911" y="501"/>
                  </a:lnTo>
                  <a:lnTo>
                    <a:pt x="14911" y="407"/>
                  </a:lnTo>
                  <a:lnTo>
                    <a:pt x="14879" y="313"/>
                  </a:lnTo>
                  <a:lnTo>
                    <a:pt x="14817" y="219"/>
                  </a:lnTo>
                  <a:lnTo>
                    <a:pt x="14754" y="126"/>
                  </a:lnTo>
                  <a:lnTo>
                    <a:pt x="14661" y="63"/>
                  </a:lnTo>
                  <a:lnTo>
                    <a:pt x="14567" y="32"/>
                  </a:lnTo>
                  <a:lnTo>
                    <a:pt x="14442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596492" y="1557000"/>
              <a:ext cx="20468" cy="102048"/>
            </a:xfrm>
            <a:custGeom>
              <a:avLst/>
              <a:gdLst/>
              <a:ahLst/>
              <a:cxnLst/>
              <a:rect l="l" t="t" r="r" b="b"/>
              <a:pathLst>
                <a:path w="345" h="1720" extrusionOk="0">
                  <a:moveTo>
                    <a:pt x="1" y="0"/>
                  </a:moveTo>
                  <a:lnTo>
                    <a:pt x="1" y="1719"/>
                  </a:lnTo>
                  <a:lnTo>
                    <a:pt x="345" y="1719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596492" y="1557000"/>
              <a:ext cx="20468" cy="102048"/>
            </a:xfrm>
            <a:custGeom>
              <a:avLst/>
              <a:gdLst/>
              <a:ahLst/>
              <a:cxnLst/>
              <a:rect l="l" t="t" r="r" b="b"/>
              <a:pathLst>
                <a:path w="345" h="1720" fill="none" extrusionOk="0">
                  <a:moveTo>
                    <a:pt x="1" y="0"/>
                  </a:moveTo>
                  <a:lnTo>
                    <a:pt x="1" y="1719"/>
                  </a:lnTo>
                  <a:lnTo>
                    <a:pt x="345" y="1719"/>
                  </a:lnTo>
                  <a:lnTo>
                    <a:pt x="3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501918" y="1621909"/>
              <a:ext cx="107620" cy="103887"/>
            </a:xfrm>
            <a:custGeom>
              <a:avLst/>
              <a:gdLst/>
              <a:ahLst/>
              <a:cxnLst/>
              <a:rect l="l" t="t" r="r" b="b"/>
              <a:pathLst>
                <a:path w="1814" h="1751" extrusionOk="0">
                  <a:moveTo>
                    <a:pt x="1657" y="0"/>
                  </a:moveTo>
                  <a:lnTo>
                    <a:pt x="1282" y="32"/>
                  </a:lnTo>
                  <a:lnTo>
                    <a:pt x="1063" y="63"/>
                  </a:lnTo>
                  <a:lnTo>
                    <a:pt x="813" y="125"/>
                  </a:lnTo>
                  <a:lnTo>
                    <a:pt x="595" y="250"/>
                  </a:lnTo>
                  <a:lnTo>
                    <a:pt x="376" y="375"/>
                  </a:lnTo>
                  <a:lnTo>
                    <a:pt x="220" y="594"/>
                  </a:lnTo>
                  <a:lnTo>
                    <a:pt x="126" y="813"/>
                  </a:lnTo>
                  <a:lnTo>
                    <a:pt x="63" y="1032"/>
                  </a:lnTo>
                  <a:lnTo>
                    <a:pt x="32" y="1251"/>
                  </a:lnTo>
                  <a:lnTo>
                    <a:pt x="1" y="1594"/>
                  </a:lnTo>
                  <a:lnTo>
                    <a:pt x="32" y="1751"/>
                  </a:lnTo>
                  <a:lnTo>
                    <a:pt x="532" y="1751"/>
                  </a:lnTo>
                  <a:lnTo>
                    <a:pt x="782" y="1720"/>
                  </a:lnTo>
                  <a:lnTo>
                    <a:pt x="1001" y="1657"/>
                  </a:lnTo>
                  <a:lnTo>
                    <a:pt x="1220" y="1532"/>
                  </a:lnTo>
                  <a:lnTo>
                    <a:pt x="1439" y="1376"/>
                  </a:lnTo>
                  <a:lnTo>
                    <a:pt x="1595" y="1188"/>
                  </a:lnTo>
                  <a:lnTo>
                    <a:pt x="1689" y="969"/>
                  </a:lnTo>
                  <a:lnTo>
                    <a:pt x="1751" y="751"/>
                  </a:lnTo>
                  <a:lnTo>
                    <a:pt x="1814" y="532"/>
                  </a:lnTo>
                  <a:lnTo>
                    <a:pt x="1814" y="157"/>
                  </a:lnTo>
                  <a:lnTo>
                    <a:pt x="1814" y="32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501918" y="1621909"/>
              <a:ext cx="107620" cy="103887"/>
            </a:xfrm>
            <a:custGeom>
              <a:avLst/>
              <a:gdLst/>
              <a:ahLst/>
              <a:cxnLst/>
              <a:rect l="l" t="t" r="r" b="b"/>
              <a:pathLst>
                <a:path w="1814" h="1751" fill="none" extrusionOk="0">
                  <a:moveTo>
                    <a:pt x="1439" y="1376"/>
                  </a:moveTo>
                  <a:lnTo>
                    <a:pt x="1439" y="1376"/>
                  </a:lnTo>
                  <a:lnTo>
                    <a:pt x="1595" y="1188"/>
                  </a:lnTo>
                  <a:lnTo>
                    <a:pt x="1689" y="969"/>
                  </a:lnTo>
                  <a:lnTo>
                    <a:pt x="1751" y="751"/>
                  </a:lnTo>
                  <a:lnTo>
                    <a:pt x="1814" y="532"/>
                  </a:lnTo>
                  <a:lnTo>
                    <a:pt x="1814" y="157"/>
                  </a:lnTo>
                  <a:lnTo>
                    <a:pt x="1814" y="32"/>
                  </a:lnTo>
                  <a:lnTo>
                    <a:pt x="1814" y="32"/>
                  </a:lnTo>
                  <a:lnTo>
                    <a:pt x="1657" y="0"/>
                  </a:lnTo>
                  <a:lnTo>
                    <a:pt x="1282" y="32"/>
                  </a:lnTo>
                  <a:lnTo>
                    <a:pt x="1063" y="63"/>
                  </a:lnTo>
                  <a:lnTo>
                    <a:pt x="813" y="125"/>
                  </a:lnTo>
                  <a:lnTo>
                    <a:pt x="595" y="250"/>
                  </a:lnTo>
                  <a:lnTo>
                    <a:pt x="376" y="375"/>
                  </a:lnTo>
                  <a:lnTo>
                    <a:pt x="376" y="375"/>
                  </a:lnTo>
                  <a:lnTo>
                    <a:pt x="220" y="594"/>
                  </a:lnTo>
                  <a:lnTo>
                    <a:pt x="126" y="813"/>
                  </a:lnTo>
                  <a:lnTo>
                    <a:pt x="63" y="1032"/>
                  </a:lnTo>
                  <a:lnTo>
                    <a:pt x="32" y="1251"/>
                  </a:lnTo>
                  <a:lnTo>
                    <a:pt x="1" y="1594"/>
                  </a:lnTo>
                  <a:lnTo>
                    <a:pt x="32" y="1751"/>
                  </a:lnTo>
                  <a:lnTo>
                    <a:pt x="32" y="1751"/>
                  </a:lnTo>
                  <a:lnTo>
                    <a:pt x="157" y="1751"/>
                  </a:lnTo>
                  <a:lnTo>
                    <a:pt x="532" y="1751"/>
                  </a:lnTo>
                  <a:lnTo>
                    <a:pt x="782" y="1720"/>
                  </a:lnTo>
                  <a:lnTo>
                    <a:pt x="1001" y="1657"/>
                  </a:lnTo>
                  <a:lnTo>
                    <a:pt x="1220" y="1532"/>
                  </a:lnTo>
                  <a:lnTo>
                    <a:pt x="1439" y="13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3563148" y="1623748"/>
              <a:ext cx="90890" cy="153961"/>
            </a:xfrm>
            <a:custGeom>
              <a:avLst/>
              <a:gdLst/>
              <a:ahLst/>
              <a:cxnLst/>
              <a:rect l="l" t="t" r="r" b="b"/>
              <a:pathLst>
                <a:path w="1532" h="2595" extrusionOk="0">
                  <a:moveTo>
                    <a:pt x="782" y="1"/>
                  </a:moveTo>
                  <a:lnTo>
                    <a:pt x="657" y="94"/>
                  </a:lnTo>
                  <a:lnTo>
                    <a:pt x="375" y="344"/>
                  </a:lnTo>
                  <a:lnTo>
                    <a:pt x="250" y="563"/>
                  </a:lnTo>
                  <a:lnTo>
                    <a:pt x="125" y="751"/>
                  </a:lnTo>
                  <a:lnTo>
                    <a:pt x="31" y="1001"/>
                  </a:lnTo>
                  <a:lnTo>
                    <a:pt x="0" y="1282"/>
                  </a:lnTo>
                  <a:lnTo>
                    <a:pt x="31" y="1532"/>
                  </a:lnTo>
                  <a:lnTo>
                    <a:pt x="125" y="1782"/>
                  </a:lnTo>
                  <a:lnTo>
                    <a:pt x="250" y="2001"/>
                  </a:lnTo>
                  <a:lnTo>
                    <a:pt x="375" y="2189"/>
                  </a:lnTo>
                  <a:lnTo>
                    <a:pt x="625" y="2470"/>
                  </a:lnTo>
                  <a:lnTo>
                    <a:pt x="750" y="2595"/>
                  </a:lnTo>
                  <a:lnTo>
                    <a:pt x="875" y="2501"/>
                  </a:lnTo>
                  <a:lnTo>
                    <a:pt x="1157" y="2220"/>
                  </a:lnTo>
                  <a:lnTo>
                    <a:pt x="1282" y="2032"/>
                  </a:lnTo>
                  <a:lnTo>
                    <a:pt x="1407" y="1814"/>
                  </a:lnTo>
                  <a:lnTo>
                    <a:pt x="1501" y="1563"/>
                  </a:lnTo>
                  <a:lnTo>
                    <a:pt x="1532" y="1313"/>
                  </a:lnTo>
                  <a:lnTo>
                    <a:pt x="1501" y="1032"/>
                  </a:lnTo>
                  <a:lnTo>
                    <a:pt x="1407" y="813"/>
                  </a:lnTo>
                  <a:lnTo>
                    <a:pt x="1282" y="563"/>
                  </a:lnTo>
                  <a:lnTo>
                    <a:pt x="1157" y="376"/>
                  </a:lnTo>
                  <a:lnTo>
                    <a:pt x="875" y="94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72B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3563148" y="1623748"/>
              <a:ext cx="90890" cy="153961"/>
            </a:xfrm>
            <a:custGeom>
              <a:avLst/>
              <a:gdLst/>
              <a:ahLst/>
              <a:cxnLst/>
              <a:rect l="l" t="t" r="r" b="b"/>
              <a:pathLst>
                <a:path w="1532" h="2595" fill="none" extrusionOk="0">
                  <a:moveTo>
                    <a:pt x="1532" y="1313"/>
                  </a:moveTo>
                  <a:lnTo>
                    <a:pt x="1532" y="1313"/>
                  </a:lnTo>
                  <a:lnTo>
                    <a:pt x="1501" y="1032"/>
                  </a:lnTo>
                  <a:lnTo>
                    <a:pt x="1407" y="813"/>
                  </a:lnTo>
                  <a:lnTo>
                    <a:pt x="1282" y="563"/>
                  </a:lnTo>
                  <a:lnTo>
                    <a:pt x="1157" y="376"/>
                  </a:lnTo>
                  <a:lnTo>
                    <a:pt x="875" y="94"/>
                  </a:lnTo>
                  <a:lnTo>
                    <a:pt x="782" y="1"/>
                  </a:lnTo>
                  <a:lnTo>
                    <a:pt x="782" y="1"/>
                  </a:lnTo>
                  <a:lnTo>
                    <a:pt x="657" y="94"/>
                  </a:lnTo>
                  <a:lnTo>
                    <a:pt x="375" y="344"/>
                  </a:lnTo>
                  <a:lnTo>
                    <a:pt x="250" y="563"/>
                  </a:lnTo>
                  <a:lnTo>
                    <a:pt x="125" y="751"/>
                  </a:lnTo>
                  <a:lnTo>
                    <a:pt x="31" y="1001"/>
                  </a:lnTo>
                  <a:lnTo>
                    <a:pt x="0" y="1282"/>
                  </a:lnTo>
                  <a:lnTo>
                    <a:pt x="0" y="1282"/>
                  </a:lnTo>
                  <a:lnTo>
                    <a:pt x="31" y="1532"/>
                  </a:lnTo>
                  <a:lnTo>
                    <a:pt x="125" y="1782"/>
                  </a:lnTo>
                  <a:lnTo>
                    <a:pt x="250" y="2001"/>
                  </a:lnTo>
                  <a:lnTo>
                    <a:pt x="375" y="2189"/>
                  </a:lnTo>
                  <a:lnTo>
                    <a:pt x="625" y="2470"/>
                  </a:lnTo>
                  <a:lnTo>
                    <a:pt x="750" y="2595"/>
                  </a:lnTo>
                  <a:lnTo>
                    <a:pt x="750" y="2595"/>
                  </a:lnTo>
                  <a:lnTo>
                    <a:pt x="875" y="2501"/>
                  </a:lnTo>
                  <a:lnTo>
                    <a:pt x="1157" y="2220"/>
                  </a:lnTo>
                  <a:lnTo>
                    <a:pt x="1282" y="2032"/>
                  </a:lnTo>
                  <a:lnTo>
                    <a:pt x="1407" y="1814"/>
                  </a:lnTo>
                  <a:lnTo>
                    <a:pt x="1501" y="1563"/>
                  </a:lnTo>
                  <a:lnTo>
                    <a:pt x="1532" y="13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6064904" y="2347057"/>
              <a:ext cx="237429" cy="402435"/>
            </a:xfrm>
            <a:custGeom>
              <a:avLst/>
              <a:gdLst/>
              <a:ahLst/>
              <a:cxnLst/>
              <a:rect l="l" t="t" r="r" b="b"/>
              <a:pathLst>
                <a:path w="4002" h="6783" extrusionOk="0">
                  <a:moveTo>
                    <a:pt x="3595" y="344"/>
                  </a:moveTo>
                  <a:lnTo>
                    <a:pt x="3626" y="375"/>
                  </a:lnTo>
                  <a:lnTo>
                    <a:pt x="3658" y="406"/>
                  </a:lnTo>
                  <a:lnTo>
                    <a:pt x="3658" y="469"/>
                  </a:lnTo>
                  <a:lnTo>
                    <a:pt x="3658" y="6283"/>
                  </a:lnTo>
                  <a:lnTo>
                    <a:pt x="3658" y="6345"/>
                  </a:lnTo>
                  <a:lnTo>
                    <a:pt x="3626" y="6377"/>
                  </a:lnTo>
                  <a:lnTo>
                    <a:pt x="3595" y="6408"/>
                  </a:lnTo>
                  <a:lnTo>
                    <a:pt x="3533" y="6439"/>
                  </a:lnTo>
                  <a:lnTo>
                    <a:pt x="469" y="6439"/>
                  </a:lnTo>
                  <a:lnTo>
                    <a:pt x="407" y="6408"/>
                  </a:lnTo>
                  <a:lnTo>
                    <a:pt x="376" y="6377"/>
                  </a:lnTo>
                  <a:lnTo>
                    <a:pt x="344" y="6345"/>
                  </a:lnTo>
                  <a:lnTo>
                    <a:pt x="344" y="6283"/>
                  </a:lnTo>
                  <a:lnTo>
                    <a:pt x="344" y="469"/>
                  </a:lnTo>
                  <a:lnTo>
                    <a:pt x="344" y="406"/>
                  </a:lnTo>
                  <a:lnTo>
                    <a:pt x="376" y="375"/>
                  </a:lnTo>
                  <a:lnTo>
                    <a:pt x="407" y="344"/>
                  </a:lnTo>
                  <a:close/>
                  <a:moveTo>
                    <a:pt x="376" y="0"/>
                  </a:moveTo>
                  <a:lnTo>
                    <a:pt x="282" y="31"/>
                  </a:lnTo>
                  <a:lnTo>
                    <a:pt x="125" y="125"/>
                  </a:lnTo>
                  <a:lnTo>
                    <a:pt x="32" y="281"/>
                  </a:lnTo>
                  <a:lnTo>
                    <a:pt x="0" y="375"/>
                  </a:lnTo>
                  <a:lnTo>
                    <a:pt x="0" y="469"/>
                  </a:lnTo>
                  <a:lnTo>
                    <a:pt x="0" y="6283"/>
                  </a:lnTo>
                  <a:lnTo>
                    <a:pt x="0" y="6377"/>
                  </a:lnTo>
                  <a:lnTo>
                    <a:pt x="32" y="6470"/>
                  </a:lnTo>
                  <a:lnTo>
                    <a:pt x="125" y="6627"/>
                  </a:lnTo>
                  <a:lnTo>
                    <a:pt x="282" y="6720"/>
                  </a:lnTo>
                  <a:lnTo>
                    <a:pt x="376" y="6752"/>
                  </a:lnTo>
                  <a:lnTo>
                    <a:pt x="469" y="6783"/>
                  </a:lnTo>
                  <a:lnTo>
                    <a:pt x="3533" y="6783"/>
                  </a:lnTo>
                  <a:lnTo>
                    <a:pt x="3626" y="6752"/>
                  </a:lnTo>
                  <a:lnTo>
                    <a:pt x="3720" y="6720"/>
                  </a:lnTo>
                  <a:lnTo>
                    <a:pt x="3876" y="6627"/>
                  </a:lnTo>
                  <a:lnTo>
                    <a:pt x="3970" y="6470"/>
                  </a:lnTo>
                  <a:lnTo>
                    <a:pt x="4001" y="6377"/>
                  </a:lnTo>
                  <a:lnTo>
                    <a:pt x="4001" y="6283"/>
                  </a:lnTo>
                  <a:lnTo>
                    <a:pt x="4001" y="469"/>
                  </a:lnTo>
                  <a:lnTo>
                    <a:pt x="4001" y="375"/>
                  </a:lnTo>
                  <a:lnTo>
                    <a:pt x="3970" y="281"/>
                  </a:lnTo>
                  <a:lnTo>
                    <a:pt x="3876" y="125"/>
                  </a:lnTo>
                  <a:lnTo>
                    <a:pt x="3720" y="31"/>
                  </a:lnTo>
                  <a:lnTo>
                    <a:pt x="3626" y="0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6092730" y="2669700"/>
              <a:ext cx="179940" cy="42718"/>
            </a:xfrm>
            <a:custGeom>
              <a:avLst/>
              <a:gdLst/>
              <a:ahLst/>
              <a:cxnLst/>
              <a:rect l="l" t="t" r="r" b="b"/>
              <a:pathLst>
                <a:path w="3033" h="720" extrusionOk="0">
                  <a:moveTo>
                    <a:pt x="125" y="1"/>
                  </a:moveTo>
                  <a:lnTo>
                    <a:pt x="63" y="32"/>
                  </a:lnTo>
                  <a:lnTo>
                    <a:pt x="32" y="95"/>
                  </a:lnTo>
                  <a:lnTo>
                    <a:pt x="0" y="157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57"/>
                  </a:lnTo>
                  <a:lnTo>
                    <a:pt x="3032" y="95"/>
                  </a:lnTo>
                  <a:lnTo>
                    <a:pt x="3001" y="32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6092730" y="2610369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57"/>
                  </a:lnTo>
                  <a:lnTo>
                    <a:pt x="63" y="688"/>
                  </a:lnTo>
                  <a:lnTo>
                    <a:pt x="125" y="751"/>
                  </a:lnTo>
                  <a:lnTo>
                    <a:pt x="2938" y="751"/>
                  </a:lnTo>
                  <a:lnTo>
                    <a:pt x="3001" y="688"/>
                  </a:lnTo>
                  <a:lnTo>
                    <a:pt x="3032" y="657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6092730" y="2552877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57"/>
                  </a:lnTo>
                  <a:lnTo>
                    <a:pt x="63" y="688"/>
                  </a:lnTo>
                  <a:lnTo>
                    <a:pt x="125" y="751"/>
                  </a:lnTo>
                  <a:lnTo>
                    <a:pt x="2938" y="751"/>
                  </a:lnTo>
                  <a:lnTo>
                    <a:pt x="3001" y="688"/>
                  </a:lnTo>
                  <a:lnTo>
                    <a:pt x="3032" y="657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6092730" y="2495385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188" y="751"/>
                  </a:lnTo>
                  <a:lnTo>
                    <a:pt x="2876" y="751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6092730" y="2437893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88" y="1"/>
                  </a:moveTo>
                  <a:lnTo>
                    <a:pt x="125" y="32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188" y="751"/>
                  </a:lnTo>
                  <a:lnTo>
                    <a:pt x="2876" y="751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126"/>
                  </a:lnTo>
                  <a:lnTo>
                    <a:pt x="3001" y="63"/>
                  </a:lnTo>
                  <a:lnTo>
                    <a:pt x="2938" y="32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6092730" y="2380401"/>
              <a:ext cx="179940" cy="44557"/>
            </a:xfrm>
            <a:custGeom>
              <a:avLst/>
              <a:gdLst/>
              <a:ahLst/>
              <a:cxnLst/>
              <a:rect l="l" t="t" r="r" b="b"/>
              <a:pathLst>
                <a:path w="3033" h="751" extrusionOk="0">
                  <a:moveTo>
                    <a:pt x="125" y="1"/>
                  </a:moveTo>
                  <a:lnTo>
                    <a:pt x="63" y="63"/>
                  </a:lnTo>
                  <a:lnTo>
                    <a:pt x="32" y="94"/>
                  </a:lnTo>
                  <a:lnTo>
                    <a:pt x="0" y="188"/>
                  </a:lnTo>
                  <a:lnTo>
                    <a:pt x="0" y="563"/>
                  </a:lnTo>
                  <a:lnTo>
                    <a:pt x="32" y="626"/>
                  </a:lnTo>
                  <a:lnTo>
                    <a:pt x="63" y="688"/>
                  </a:lnTo>
                  <a:lnTo>
                    <a:pt x="125" y="720"/>
                  </a:lnTo>
                  <a:lnTo>
                    <a:pt x="188" y="751"/>
                  </a:lnTo>
                  <a:lnTo>
                    <a:pt x="2876" y="751"/>
                  </a:lnTo>
                  <a:lnTo>
                    <a:pt x="2938" y="720"/>
                  </a:lnTo>
                  <a:lnTo>
                    <a:pt x="3001" y="688"/>
                  </a:lnTo>
                  <a:lnTo>
                    <a:pt x="3032" y="626"/>
                  </a:lnTo>
                  <a:lnTo>
                    <a:pt x="3032" y="563"/>
                  </a:lnTo>
                  <a:lnTo>
                    <a:pt x="3032" y="188"/>
                  </a:lnTo>
                  <a:lnTo>
                    <a:pt x="3032" y="94"/>
                  </a:lnTo>
                  <a:lnTo>
                    <a:pt x="3001" y="63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6146484" y="2313653"/>
              <a:ext cx="74278" cy="35301"/>
            </a:xfrm>
            <a:custGeom>
              <a:avLst/>
              <a:gdLst/>
              <a:ahLst/>
              <a:cxnLst/>
              <a:rect l="l" t="t" r="r" b="b"/>
              <a:pathLst>
                <a:path w="1252" h="595" extrusionOk="0">
                  <a:moveTo>
                    <a:pt x="188" y="0"/>
                  </a:moveTo>
                  <a:lnTo>
                    <a:pt x="126" y="32"/>
                  </a:lnTo>
                  <a:lnTo>
                    <a:pt x="63" y="63"/>
                  </a:lnTo>
                  <a:lnTo>
                    <a:pt x="1" y="125"/>
                  </a:lnTo>
                  <a:lnTo>
                    <a:pt x="1" y="219"/>
                  </a:lnTo>
                  <a:lnTo>
                    <a:pt x="1" y="594"/>
                  </a:lnTo>
                  <a:lnTo>
                    <a:pt x="1251" y="594"/>
                  </a:lnTo>
                  <a:lnTo>
                    <a:pt x="1251" y="219"/>
                  </a:lnTo>
                  <a:lnTo>
                    <a:pt x="1220" y="125"/>
                  </a:lnTo>
                  <a:lnTo>
                    <a:pt x="1189" y="63"/>
                  </a:lnTo>
                  <a:lnTo>
                    <a:pt x="1126" y="32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5C7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396249" y="1588505"/>
              <a:ext cx="194772" cy="217029"/>
            </a:xfrm>
            <a:custGeom>
              <a:avLst/>
              <a:gdLst/>
              <a:ahLst/>
              <a:cxnLst/>
              <a:rect l="l" t="t" r="r" b="b"/>
              <a:pathLst>
                <a:path w="3283" h="3658" extrusionOk="0">
                  <a:moveTo>
                    <a:pt x="1032" y="1"/>
                  </a:moveTo>
                  <a:lnTo>
                    <a:pt x="0" y="2220"/>
                  </a:lnTo>
                  <a:lnTo>
                    <a:pt x="94" y="2345"/>
                  </a:lnTo>
                  <a:lnTo>
                    <a:pt x="156" y="2470"/>
                  </a:lnTo>
                  <a:lnTo>
                    <a:pt x="188" y="2626"/>
                  </a:lnTo>
                  <a:lnTo>
                    <a:pt x="188" y="2783"/>
                  </a:lnTo>
                  <a:lnTo>
                    <a:pt x="188" y="3345"/>
                  </a:lnTo>
                  <a:lnTo>
                    <a:pt x="656" y="3345"/>
                  </a:lnTo>
                  <a:lnTo>
                    <a:pt x="907" y="3377"/>
                  </a:lnTo>
                  <a:lnTo>
                    <a:pt x="1157" y="3439"/>
                  </a:lnTo>
                  <a:lnTo>
                    <a:pt x="1375" y="3533"/>
                  </a:lnTo>
                  <a:lnTo>
                    <a:pt x="1594" y="3658"/>
                  </a:lnTo>
                  <a:lnTo>
                    <a:pt x="2219" y="2314"/>
                  </a:lnTo>
                  <a:lnTo>
                    <a:pt x="2032" y="2345"/>
                  </a:lnTo>
                  <a:lnTo>
                    <a:pt x="1813" y="2314"/>
                  </a:lnTo>
                  <a:lnTo>
                    <a:pt x="1782" y="2157"/>
                  </a:lnTo>
                  <a:lnTo>
                    <a:pt x="1813" y="1814"/>
                  </a:lnTo>
                  <a:lnTo>
                    <a:pt x="1844" y="1595"/>
                  </a:lnTo>
                  <a:lnTo>
                    <a:pt x="1907" y="1376"/>
                  </a:lnTo>
                  <a:lnTo>
                    <a:pt x="2001" y="1157"/>
                  </a:lnTo>
                  <a:lnTo>
                    <a:pt x="2157" y="938"/>
                  </a:lnTo>
                  <a:lnTo>
                    <a:pt x="2376" y="813"/>
                  </a:lnTo>
                  <a:lnTo>
                    <a:pt x="2563" y="688"/>
                  </a:lnTo>
                  <a:lnTo>
                    <a:pt x="2813" y="626"/>
                  </a:lnTo>
                  <a:lnTo>
                    <a:pt x="3032" y="595"/>
                  </a:lnTo>
                  <a:lnTo>
                    <a:pt x="3282" y="1"/>
                  </a:lnTo>
                  <a:close/>
                </a:path>
              </a:pathLst>
            </a:custGeom>
            <a:solidFill>
              <a:srgbClr val="D4F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396249" y="1588505"/>
              <a:ext cx="194772" cy="217029"/>
            </a:xfrm>
            <a:custGeom>
              <a:avLst/>
              <a:gdLst/>
              <a:ahLst/>
              <a:cxnLst/>
              <a:rect l="l" t="t" r="r" b="b"/>
              <a:pathLst>
                <a:path w="3283" h="3658" fill="none" extrusionOk="0">
                  <a:moveTo>
                    <a:pt x="3282" y="1"/>
                  </a:moveTo>
                  <a:lnTo>
                    <a:pt x="1032" y="1"/>
                  </a:lnTo>
                  <a:lnTo>
                    <a:pt x="0" y="2220"/>
                  </a:lnTo>
                  <a:lnTo>
                    <a:pt x="0" y="2220"/>
                  </a:lnTo>
                  <a:lnTo>
                    <a:pt x="94" y="2345"/>
                  </a:lnTo>
                  <a:lnTo>
                    <a:pt x="156" y="2470"/>
                  </a:lnTo>
                  <a:lnTo>
                    <a:pt x="188" y="2626"/>
                  </a:lnTo>
                  <a:lnTo>
                    <a:pt x="188" y="2783"/>
                  </a:lnTo>
                  <a:lnTo>
                    <a:pt x="188" y="3345"/>
                  </a:lnTo>
                  <a:lnTo>
                    <a:pt x="656" y="3345"/>
                  </a:lnTo>
                  <a:lnTo>
                    <a:pt x="656" y="3345"/>
                  </a:lnTo>
                  <a:lnTo>
                    <a:pt x="907" y="3377"/>
                  </a:lnTo>
                  <a:lnTo>
                    <a:pt x="1157" y="3439"/>
                  </a:lnTo>
                  <a:lnTo>
                    <a:pt x="1375" y="3533"/>
                  </a:lnTo>
                  <a:lnTo>
                    <a:pt x="1594" y="3658"/>
                  </a:lnTo>
                  <a:lnTo>
                    <a:pt x="2219" y="2314"/>
                  </a:lnTo>
                  <a:lnTo>
                    <a:pt x="2219" y="2314"/>
                  </a:lnTo>
                  <a:lnTo>
                    <a:pt x="2032" y="2345"/>
                  </a:lnTo>
                  <a:lnTo>
                    <a:pt x="2032" y="2345"/>
                  </a:lnTo>
                  <a:lnTo>
                    <a:pt x="1813" y="2314"/>
                  </a:lnTo>
                  <a:lnTo>
                    <a:pt x="1813" y="2314"/>
                  </a:lnTo>
                  <a:lnTo>
                    <a:pt x="1782" y="2157"/>
                  </a:lnTo>
                  <a:lnTo>
                    <a:pt x="1813" y="1814"/>
                  </a:lnTo>
                  <a:lnTo>
                    <a:pt x="1844" y="1595"/>
                  </a:lnTo>
                  <a:lnTo>
                    <a:pt x="1907" y="1376"/>
                  </a:lnTo>
                  <a:lnTo>
                    <a:pt x="2001" y="1157"/>
                  </a:lnTo>
                  <a:lnTo>
                    <a:pt x="2157" y="938"/>
                  </a:lnTo>
                  <a:lnTo>
                    <a:pt x="2157" y="938"/>
                  </a:lnTo>
                  <a:lnTo>
                    <a:pt x="2376" y="813"/>
                  </a:lnTo>
                  <a:lnTo>
                    <a:pt x="2563" y="688"/>
                  </a:lnTo>
                  <a:lnTo>
                    <a:pt x="2813" y="626"/>
                  </a:lnTo>
                  <a:lnTo>
                    <a:pt x="3032" y="595"/>
                  </a:lnTo>
                  <a:lnTo>
                    <a:pt x="32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407344" y="1786969"/>
              <a:ext cx="83533" cy="150283"/>
            </a:xfrm>
            <a:custGeom>
              <a:avLst/>
              <a:gdLst/>
              <a:ahLst/>
              <a:cxnLst/>
              <a:rect l="l" t="t" r="r" b="b"/>
              <a:pathLst>
                <a:path w="1408" h="2533" extrusionOk="0">
                  <a:moveTo>
                    <a:pt x="1" y="0"/>
                  </a:moveTo>
                  <a:lnTo>
                    <a:pt x="1" y="2532"/>
                  </a:lnTo>
                  <a:lnTo>
                    <a:pt x="376" y="2532"/>
                  </a:lnTo>
                  <a:lnTo>
                    <a:pt x="1407" y="313"/>
                  </a:lnTo>
                  <a:lnTo>
                    <a:pt x="1188" y="188"/>
                  </a:lnTo>
                  <a:lnTo>
                    <a:pt x="970" y="94"/>
                  </a:lnTo>
                  <a:lnTo>
                    <a:pt x="720" y="32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407344" y="1786969"/>
              <a:ext cx="83533" cy="150283"/>
            </a:xfrm>
            <a:custGeom>
              <a:avLst/>
              <a:gdLst/>
              <a:ahLst/>
              <a:cxnLst/>
              <a:rect l="l" t="t" r="r" b="b"/>
              <a:pathLst>
                <a:path w="1408" h="2533" fill="none" extrusionOk="0">
                  <a:moveTo>
                    <a:pt x="469" y="0"/>
                  </a:moveTo>
                  <a:lnTo>
                    <a:pt x="1" y="0"/>
                  </a:lnTo>
                  <a:lnTo>
                    <a:pt x="1" y="2532"/>
                  </a:lnTo>
                  <a:lnTo>
                    <a:pt x="1" y="2532"/>
                  </a:lnTo>
                  <a:lnTo>
                    <a:pt x="376" y="2532"/>
                  </a:lnTo>
                  <a:lnTo>
                    <a:pt x="1407" y="313"/>
                  </a:lnTo>
                  <a:lnTo>
                    <a:pt x="1407" y="313"/>
                  </a:lnTo>
                  <a:lnTo>
                    <a:pt x="1188" y="188"/>
                  </a:lnTo>
                  <a:lnTo>
                    <a:pt x="970" y="94"/>
                  </a:lnTo>
                  <a:lnTo>
                    <a:pt x="720" y="32"/>
                  </a:lnTo>
                  <a:lnTo>
                    <a:pt x="4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290521" y="1720162"/>
              <a:ext cx="116875" cy="222606"/>
            </a:xfrm>
            <a:custGeom>
              <a:avLst/>
              <a:gdLst/>
              <a:ahLst/>
              <a:cxnLst/>
              <a:rect l="l" t="t" r="r" b="b"/>
              <a:pathLst>
                <a:path w="1970" h="3752" extrusionOk="0">
                  <a:moveTo>
                    <a:pt x="1782" y="1"/>
                  </a:moveTo>
                  <a:lnTo>
                    <a:pt x="0" y="3752"/>
                  </a:lnTo>
                  <a:lnTo>
                    <a:pt x="1970" y="3658"/>
                  </a:lnTo>
                  <a:lnTo>
                    <a:pt x="1970" y="1126"/>
                  </a:lnTo>
                  <a:lnTo>
                    <a:pt x="1970" y="564"/>
                  </a:lnTo>
                  <a:lnTo>
                    <a:pt x="1970" y="407"/>
                  </a:lnTo>
                  <a:lnTo>
                    <a:pt x="1938" y="251"/>
                  </a:lnTo>
                  <a:lnTo>
                    <a:pt x="1876" y="126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290521" y="1720162"/>
              <a:ext cx="116875" cy="222606"/>
            </a:xfrm>
            <a:custGeom>
              <a:avLst/>
              <a:gdLst/>
              <a:ahLst/>
              <a:cxnLst/>
              <a:rect l="l" t="t" r="r" b="b"/>
              <a:pathLst>
                <a:path w="1970" h="3752" fill="none" extrusionOk="0">
                  <a:moveTo>
                    <a:pt x="1782" y="1"/>
                  </a:moveTo>
                  <a:lnTo>
                    <a:pt x="0" y="3752"/>
                  </a:lnTo>
                  <a:lnTo>
                    <a:pt x="0" y="3752"/>
                  </a:lnTo>
                  <a:lnTo>
                    <a:pt x="1970" y="3658"/>
                  </a:lnTo>
                  <a:lnTo>
                    <a:pt x="1970" y="1126"/>
                  </a:lnTo>
                  <a:lnTo>
                    <a:pt x="1970" y="564"/>
                  </a:lnTo>
                  <a:lnTo>
                    <a:pt x="1970" y="564"/>
                  </a:lnTo>
                  <a:lnTo>
                    <a:pt x="1970" y="407"/>
                  </a:lnTo>
                  <a:lnTo>
                    <a:pt x="1938" y="251"/>
                  </a:lnTo>
                  <a:lnTo>
                    <a:pt x="1876" y="126"/>
                  </a:lnTo>
                  <a:lnTo>
                    <a:pt x="17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268272" y="1937196"/>
              <a:ext cx="161371" cy="55652"/>
            </a:xfrm>
            <a:custGeom>
              <a:avLst/>
              <a:gdLst/>
              <a:ahLst/>
              <a:cxnLst/>
              <a:rect l="l" t="t" r="r" b="b"/>
              <a:pathLst>
                <a:path w="2720" h="938" extrusionOk="0">
                  <a:moveTo>
                    <a:pt x="2345" y="0"/>
                  </a:moveTo>
                  <a:lnTo>
                    <a:pt x="375" y="94"/>
                  </a:lnTo>
                  <a:lnTo>
                    <a:pt x="0" y="938"/>
                  </a:lnTo>
                  <a:lnTo>
                    <a:pt x="2251" y="938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268272" y="1937196"/>
              <a:ext cx="161371" cy="55652"/>
            </a:xfrm>
            <a:custGeom>
              <a:avLst/>
              <a:gdLst/>
              <a:ahLst/>
              <a:cxnLst/>
              <a:rect l="l" t="t" r="r" b="b"/>
              <a:pathLst>
                <a:path w="2720" h="938" fill="none" extrusionOk="0">
                  <a:moveTo>
                    <a:pt x="2720" y="0"/>
                  </a:moveTo>
                  <a:lnTo>
                    <a:pt x="2720" y="0"/>
                  </a:lnTo>
                  <a:lnTo>
                    <a:pt x="2345" y="0"/>
                  </a:lnTo>
                  <a:lnTo>
                    <a:pt x="2345" y="0"/>
                  </a:lnTo>
                  <a:lnTo>
                    <a:pt x="375" y="94"/>
                  </a:lnTo>
                  <a:lnTo>
                    <a:pt x="0" y="938"/>
                  </a:lnTo>
                  <a:lnTo>
                    <a:pt x="2251" y="938"/>
                  </a:lnTo>
                  <a:lnTo>
                    <a:pt x="27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264534" y="1992789"/>
              <a:ext cx="137284" cy="5636"/>
            </a:xfrm>
            <a:custGeom>
              <a:avLst/>
              <a:gdLst/>
              <a:ahLst/>
              <a:cxnLst/>
              <a:rect l="l" t="t" r="r" b="b"/>
              <a:pathLst>
                <a:path w="2314" h="95" extrusionOk="0">
                  <a:moveTo>
                    <a:pt x="63" y="1"/>
                  </a:moveTo>
                  <a:lnTo>
                    <a:pt x="1" y="95"/>
                  </a:lnTo>
                  <a:lnTo>
                    <a:pt x="2283" y="95"/>
                  </a:lnTo>
                  <a:lnTo>
                    <a:pt x="2314" y="1"/>
                  </a:lnTo>
                  <a:close/>
                </a:path>
              </a:pathLst>
            </a:custGeom>
            <a:solidFill>
              <a:srgbClr val="AAE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264534" y="1992789"/>
              <a:ext cx="137284" cy="5636"/>
            </a:xfrm>
            <a:custGeom>
              <a:avLst/>
              <a:gdLst/>
              <a:ahLst/>
              <a:cxnLst/>
              <a:rect l="l" t="t" r="r" b="b"/>
              <a:pathLst>
                <a:path w="2314" h="95" fill="none" extrusionOk="0">
                  <a:moveTo>
                    <a:pt x="2314" y="1"/>
                  </a:moveTo>
                  <a:lnTo>
                    <a:pt x="63" y="1"/>
                  </a:lnTo>
                  <a:lnTo>
                    <a:pt x="1" y="95"/>
                  </a:lnTo>
                  <a:lnTo>
                    <a:pt x="2283" y="95"/>
                  </a:lnTo>
                  <a:lnTo>
                    <a:pt x="231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501918" y="1623748"/>
              <a:ext cx="74278" cy="103946"/>
            </a:xfrm>
            <a:custGeom>
              <a:avLst/>
              <a:gdLst/>
              <a:ahLst/>
              <a:cxnLst/>
              <a:rect l="l" t="t" r="r" b="b"/>
              <a:pathLst>
                <a:path w="1252" h="1752" extrusionOk="0">
                  <a:moveTo>
                    <a:pt x="1251" y="1"/>
                  </a:moveTo>
                  <a:lnTo>
                    <a:pt x="1032" y="32"/>
                  </a:lnTo>
                  <a:lnTo>
                    <a:pt x="782" y="94"/>
                  </a:lnTo>
                  <a:lnTo>
                    <a:pt x="595" y="219"/>
                  </a:lnTo>
                  <a:lnTo>
                    <a:pt x="376" y="344"/>
                  </a:lnTo>
                  <a:lnTo>
                    <a:pt x="220" y="563"/>
                  </a:lnTo>
                  <a:lnTo>
                    <a:pt x="126" y="782"/>
                  </a:lnTo>
                  <a:lnTo>
                    <a:pt x="63" y="1001"/>
                  </a:lnTo>
                  <a:lnTo>
                    <a:pt x="32" y="1220"/>
                  </a:lnTo>
                  <a:lnTo>
                    <a:pt x="1" y="1563"/>
                  </a:lnTo>
                  <a:lnTo>
                    <a:pt x="32" y="1720"/>
                  </a:lnTo>
                  <a:lnTo>
                    <a:pt x="251" y="1751"/>
                  </a:lnTo>
                  <a:lnTo>
                    <a:pt x="438" y="1720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501918" y="1623748"/>
              <a:ext cx="74278" cy="103946"/>
            </a:xfrm>
            <a:custGeom>
              <a:avLst/>
              <a:gdLst/>
              <a:ahLst/>
              <a:cxnLst/>
              <a:rect l="l" t="t" r="r" b="b"/>
              <a:pathLst>
                <a:path w="1252" h="1752" fill="none" extrusionOk="0">
                  <a:moveTo>
                    <a:pt x="1251" y="1"/>
                  </a:moveTo>
                  <a:lnTo>
                    <a:pt x="1251" y="1"/>
                  </a:lnTo>
                  <a:lnTo>
                    <a:pt x="1032" y="32"/>
                  </a:lnTo>
                  <a:lnTo>
                    <a:pt x="782" y="94"/>
                  </a:lnTo>
                  <a:lnTo>
                    <a:pt x="595" y="219"/>
                  </a:lnTo>
                  <a:lnTo>
                    <a:pt x="376" y="344"/>
                  </a:lnTo>
                  <a:lnTo>
                    <a:pt x="376" y="344"/>
                  </a:lnTo>
                  <a:lnTo>
                    <a:pt x="220" y="563"/>
                  </a:lnTo>
                  <a:lnTo>
                    <a:pt x="126" y="782"/>
                  </a:lnTo>
                  <a:lnTo>
                    <a:pt x="63" y="1001"/>
                  </a:lnTo>
                  <a:lnTo>
                    <a:pt x="32" y="1220"/>
                  </a:lnTo>
                  <a:lnTo>
                    <a:pt x="1" y="1563"/>
                  </a:lnTo>
                  <a:lnTo>
                    <a:pt x="32" y="1720"/>
                  </a:lnTo>
                  <a:lnTo>
                    <a:pt x="32" y="1720"/>
                  </a:lnTo>
                  <a:lnTo>
                    <a:pt x="251" y="1751"/>
                  </a:lnTo>
                  <a:lnTo>
                    <a:pt x="251" y="1751"/>
                  </a:lnTo>
                  <a:lnTo>
                    <a:pt x="438" y="1720"/>
                  </a:lnTo>
                  <a:lnTo>
                    <a:pt x="12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928450" y="1590345"/>
              <a:ext cx="105781" cy="111362"/>
            </a:xfrm>
            <a:custGeom>
              <a:avLst/>
              <a:gdLst/>
              <a:ahLst/>
              <a:cxnLst/>
              <a:rect l="l" t="t" r="r" b="b"/>
              <a:pathLst>
                <a:path w="1783" h="1877" extrusionOk="0">
                  <a:moveTo>
                    <a:pt x="876" y="1"/>
                  </a:moveTo>
                  <a:lnTo>
                    <a:pt x="1" y="1876"/>
                  </a:lnTo>
                  <a:lnTo>
                    <a:pt x="907" y="1876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D4F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928450" y="1590345"/>
              <a:ext cx="105781" cy="111362"/>
            </a:xfrm>
            <a:custGeom>
              <a:avLst/>
              <a:gdLst/>
              <a:ahLst/>
              <a:cxnLst/>
              <a:rect l="l" t="t" r="r" b="b"/>
              <a:pathLst>
                <a:path w="1783" h="1877" fill="none" extrusionOk="0">
                  <a:moveTo>
                    <a:pt x="1783" y="1"/>
                  </a:moveTo>
                  <a:lnTo>
                    <a:pt x="876" y="1"/>
                  </a:lnTo>
                  <a:lnTo>
                    <a:pt x="1" y="1876"/>
                  </a:lnTo>
                  <a:lnTo>
                    <a:pt x="907" y="1876"/>
                  </a:lnTo>
                  <a:lnTo>
                    <a:pt x="17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817204" y="1914946"/>
              <a:ext cx="11213" cy="24147"/>
            </a:xfrm>
            <a:custGeom>
              <a:avLst/>
              <a:gdLst/>
              <a:ahLst/>
              <a:cxnLst/>
              <a:rect l="l" t="t" r="r" b="b"/>
              <a:pathLst>
                <a:path w="189" h="407" extrusionOk="0">
                  <a:moveTo>
                    <a:pt x="188" y="0"/>
                  </a:moveTo>
                  <a:lnTo>
                    <a:pt x="0" y="375"/>
                  </a:lnTo>
                  <a:lnTo>
                    <a:pt x="188" y="406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817204" y="1914946"/>
              <a:ext cx="11213" cy="24147"/>
            </a:xfrm>
            <a:custGeom>
              <a:avLst/>
              <a:gdLst/>
              <a:ahLst/>
              <a:cxnLst/>
              <a:rect l="l" t="t" r="r" b="b"/>
              <a:pathLst>
                <a:path w="189" h="407" fill="none" extrusionOk="0">
                  <a:moveTo>
                    <a:pt x="188" y="0"/>
                  </a:moveTo>
                  <a:lnTo>
                    <a:pt x="0" y="375"/>
                  </a:lnTo>
                  <a:lnTo>
                    <a:pt x="0" y="375"/>
                  </a:lnTo>
                  <a:lnTo>
                    <a:pt x="188" y="406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828358" y="1701650"/>
              <a:ext cx="153955" cy="237439"/>
            </a:xfrm>
            <a:custGeom>
              <a:avLst/>
              <a:gdLst/>
              <a:ahLst/>
              <a:cxnLst/>
              <a:rect l="l" t="t" r="r" b="b"/>
              <a:pathLst>
                <a:path w="2595" h="4002" extrusionOk="0">
                  <a:moveTo>
                    <a:pt x="1688" y="0"/>
                  </a:moveTo>
                  <a:lnTo>
                    <a:pt x="0" y="3595"/>
                  </a:lnTo>
                  <a:lnTo>
                    <a:pt x="0" y="4001"/>
                  </a:lnTo>
                  <a:lnTo>
                    <a:pt x="63" y="4001"/>
                  </a:lnTo>
                  <a:lnTo>
                    <a:pt x="250" y="3814"/>
                  </a:lnTo>
                  <a:lnTo>
                    <a:pt x="500" y="3626"/>
                  </a:lnTo>
                  <a:lnTo>
                    <a:pt x="750" y="3501"/>
                  </a:lnTo>
                  <a:lnTo>
                    <a:pt x="1000" y="3376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3828358" y="1701650"/>
              <a:ext cx="153955" cy="237439"/>
            </a:xfrm>
            <a:custGeom>
              <a:avLst/>
              <a:gdLst/>
              <a:ahLst/>
              <a:cxnLst/>
              <a:rect l="l" t="t" r="r" b="b"/>
              <a:pathLst>
                <a:path w="2595" h="4002" fill="none" extrusionOk="0">
                  <a:moveTo>
                    <a:pt x="2594" y="0"/>
                  </a:moveTo>
                  <a:lnTo>
                    <a:pt x="1688" y="0"/>
                  </a:lnTo>
                  <a:lnTo>
                    <a:pt x="0" y="3595"/>
                  </a:lnTo>
                  <a:lnTo>
                    <a:pt x="0" y="4001"/>
                  </a:lnTo>
                  <a:lnTo>
                    <a:pt x="0" y="4001"/>
                  </a:lnTo>
                  <a:lnTo>
                    <a:pt x="63" y="4001"/>
                  </a:lnTo>
                  <a:lnTo>
                    <a:pt x="63" y="4001"/>
                  </a:lnTo>
                  <a:lnTo>
                    <a:pt x="250" y="3814"/>
                  </a:lnTo>
                  <a:lnTo>
                    <a:pt x="500" y="3626"/>
                  </a:lnTo>
                  <a:lnTo>
                    <a:pt x="750" y="3501"/>
                  </a:lnTo>
                  <a:lnTo>
                    <a:pt x="1000" y="3376"/>
                  </a:lnTo>
                  <a:lnTo>
                    <a:pt x="25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791217" y="1937196"/>
              <a:ext cx="76117" cy="55652"/>
            </a:xfrm>
            <a:custGeom>
              <a:avLst/>
              <a:gdLst/>
              <a:ahLst/>
              <a:cxnLst/>
              <a:rect l="l" t="t" r="r" b="b"/>
              <a:pathLst>
                <a:path w="1283" h="938" extrusionOk="0">
                  <a:moveTo>
                    <a:pt x="438" y="0"/>
                  </a:moveTo>
                  <a:lnTo>
                    <a:pt x="1" y="938"/>
                  </a:lnTo>
                  <a:lnTo>
                    <a:pt x="32" y="938"/>
                  </a:lnTo>
                  <a:lnTo>
                    <a:pt x="157" y="688"/>
                  </a:lnTo>
                  <a:lnTo>
                    <a:pt x="313" y="438"/>
                  </a:lnTo>
                  <a:lnTo>
                    <a:pt x="470" y="219"/>
                  </a:lnTo>
                  <a:lnTo>
                    <a:pt x="689" y="31"/>
                  </a:lnTo>
                  <a:lnTo>
                    <a:pt x="626" y="31"/>
                  </a:lnTo>
                  <a:lnTo>
                    <a:pt x="438" y="0"/>
                  </a:lnTo>
                  <a:close/>
                  <a:moveTo>
                    <a:pt x="1282" y="188"/>
                  </a:moveTo>
                  <a:lnTo>
                    <a:pt x="1001" y="406"/>
                  </a:lnTo>
                  <a:lnTo>
                    <a:pt x="782" y="657"/>
                  </a:lnTo>
                  <a:lnTo>
                    <a:pt x="595" y="938"/>
                  </a:lnTo>
                  <a:lnTo>
                    <a:pt x="907" y="938"/>
                  </a:lnTo>
                  <a:lnTo>
                    <a:pt x="1282" y="188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826459" y="1948291"/>
              <a:ext cx="40877" cy="44557"/>
            </a:xfrm>
            <a:custGeom>
              <a:avLst/>
              <a:gdLst/>
              <a:ahLst/>
              <a:cxnLst/>
              <a:rect l="l" t="t" r="r" b="b"/>
              <a:pathLst>
                <a:path w="689" h="751" fill="none" extrusionOk="0">
                  <a:moveTo>
                    <a:pt x="688" y="1"/>
                  </a:moveTo>
                  <a:lnTo>
                    <a:pt x="688" y="1"/>
                  </a:lnTo>
                  <a:lnTo>
                    <a:pt x="407" y="219"/>
                  </a:lnTo>
                  <a:lnTo>
                    <a:pt x="407" y="219"/>
                  </a:lnTo>
                  <a:lnTo>
                    <a:pt x="188" y="470"/>
                  </a:lnTo>
                  <a:lnTo>
                    <a:pt x="1" y="751"/>
                  </a:lnTo>
                  <a:lnTo>
                    <a:pt x="313" y="751"/>
                  </a:lnTo>
                  <a:lnTo>
                    <a:pt x="6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791217" y="1937196"/>
              <a:ext cx="40877" cy="55652"/>
            </a:xfrm>
            <a:custGeom>
              <a:avLst/>
              <a:gdLst/>
              <a:ahLst/>
              <a:cxnLst/>
              <a:rect l="l" t="t" r="r" b="b"/>
              <a:pathLst>
                <a:path w="689" h="938" fill="none" extrusionOk="0">
                  <a:moveTo>
                    <a:pt x="438" y="0"/>
                  </a:moveTo>
                  <a:lnTo>
                    <a:pt x="1" y="938"/>
                  </a:lnTo>
                  <a:lnTo>
                    <a:pt x="32" y="938"/>
                  </a:lnTo>
                  <a:lnTo>
                    <a:pt x="32" y="938"/>
                  </a:lnTo>
                  <a:lnTo>
                    <a:pt x="157" y="688"/>
                  </a:lnTo>
                  <a:lnTo>
                    <a:pt x="313" y="438"/>
                  </a:lnTo>
                  <a:lnTo>
                    <a:pt x="470" y="219"/>
                  </a:lnTo>
                  <a:lnTo>
                    <a:pt x="689" y="31"/>
                  </a:lnTo>
                  <a:lnTo>
                    <a:pt x="689" y="31"/>
                  </a:lnTo>
                  <a:lnTo>
                    <a:pt x="626" y="31"/>
                  </a:lnTo>
                  <a:lnTo>
                    <a:pt x="626" y="31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793115" y="1901953"/>
              <a:ext cx="94627" cy="90894"/>
            </a:xfrm>
            <a:custGeom>
              <a:avLst/>
              <a:gdLst/>
              <a:ahLst/>
              <a:cxnLst/>
              <a:rect l="l" t="t" r="r" b="b"/>
              <a:pathLst>
                <a:path w="1595" h="1532" extrusionOk="0">
                  <a:moveTo>
                    <a:pt x="1594" y="0"/>
                  </a:moveTo>
                  <a:lnTo>
                    <a:pt x="1344" y="125"/>
                  </a:lnTo>
                  <a:lnTo>
                    <a:pt x="1094" y="250"/>
                  </a:lnTo>
                  <a:lnTo>
                    <a:pt x="844" y="438"/>
                  </a:lnTo>
                  <a:lnTo>
                    <a:pt x="657" y="625"/>
                  </a:lnTo>
                  <a:lnTo>
                    <a:pt x="438" y="813"/>
                  </a:lnTo>
                  <a:lnTo>
                    <a:pt x="281" y="1032"/>
                  </a:lnTo>
                  <a:lnTo>
                    <a:pt x="125" y="1282"/>
                  </a:lnTo>
                  <a:lnTo>
                    <a:pt x="0" y="1532"/>
                  </a:lnTo>
                  <a:lnTo>
                    <a:pt x="563" y="1532"/>
                  </a:lnTo>
                  <a:lnTo>
                    <a:pt x="750" y="1251"/>
                  </a:lnTo>
                  <a:lnTo>
                    <a:pt x="969" y="1000"/>
                  </a:lnTo>
                  <a:lnTo>
                    <a:pt x="1250" y="782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rgbClr val="90A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793115" y="1901953"/>
              <a:ext cx="94627" cy="90894"/>
            </a:xfrm>
            <a:custGeom>
              <a:avLst/>
              <a:gdLst/>
              <a:ahLst/>
              <a:cxnLst/>
              <a:rect l="l" t="t" r="r" b="b"/>
              <a:pathLst>
                <a:path w="1595" h="1532" fill="none" extrusionOk="0">
                  <a:moveTo>
                    <a:pt x="1594" y="0"/>
                  </a:moveTo>
                  <a:lnTo>
                    <a:pt x="1594" y="0"/>
                  </a:lnTo>
                  <a:lnTo>
                    <a:pt x="1344" y="125"/>
                  </a:lnTo>
                  <a:lnTo>
                    <a:pt x="1094" y="250"/>
                  </a:lnTo>
                  <a:lnTo>
                    <a:pt x="844" y="438"/>
                  </a:lnTo>
                  <a:lnTo>
                    <a:pt x="657" y="625"/>
                  </a:lnTo>
                  <a:lnTo>
                    <a:pt x="657" y="625"/>
                  </a:lnTo>
                  <a:lnTo>
                    <a:pt x="438" y="813"/>
                  </a:lnTo>
                  <a:lnTo>
                    <a:pt x="281" y="1032"/>
                  </a:lnTo>
                  <a:lnTo>
                    <a:pt x="125" y="1282"/>
                  </a:lnTo>
                  <a:lnTo>
                    <a:pt x="0" y="1532"/>
                  </a:lnTo>
                  <a:lnTo>
                    <a:pt x="563" y="1532"/>
                  </a:lnTo>
                  <a:lnTo>
                    <a:pt x="563" y="1532"/>
                  </a:lnTo>
                  <a:lnTo>
                    <a:pt x="750" y="1251"/>
                  </a:lnTo>
                  <a:lnTo>
                    <a:pt x="969" y="1000"/>
                  </a:lnTo>
                  <a:lnTo>
                    <a:pt x="969" y="1000"/>
                  </a:lnTo>
                  <a:lnTo>
                    <a:pt x="1250" y="782"/>
                  </a:lnTo>
                  <a:lnTo>
                    <a:pt x="15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789377" y="1992789"/>
              <a:ext cx="55709" cy="7476"/>
            </a:xfrm>
            <a:custGeom>
              <a:avLst/>
              <a:gdLst/>
              <a:ahLst/>
              <a:cxnLst/>
              <a:rect l="l" t="t" r="r" b="b"/>
              <a:pathLst>
                <a:path w="939" h="126" extrusionOk="0">
                  <a:moveTo>
                    <a:pt x="32" y="1"/>
                  </a:moveTo>
                  <a:lnTo>
                    <a:pt x="1" y="126"/>
                  </a:lnTo>
                  <a:lnTo>
                    <a:pt x="876" y="126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AAE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789377" y="1992789"/>
              <a:ext cx="55709" cy="7476"/>
            </a:xfrm>
            <a:custGeom>
              <a:avLst/>
              <a:gdLst/>
              <a:ahLst/>
              <a:cxnLst/>
              <a:rect l="l" t="t" r="r" b="b"/>
              <a:pathLst>
                <a:path w="939" h="126" fill="none" extrusionOk="0">
                  <a:moveTo>
                    <a:pt x="938" y="1"/>
                  </a:moveTo>
                  <a:lnTo>
                    <a:pt x="626" y="1"/>
                  </a:lnTo>
                  <a:lnTo>
                    <a:pt x="63" y="1"/>
                  </a:lnTo>
                  <a:lnTo>
                    <a:pt x="32" y="1"/>
                  </a:lnTo>
                  <a:lnTo>
                    <a:pt x="1" y="126"/>
                  </a:lnTo>
                  <a:lnTo>
                    <a:pt x="876" y="126"/>
                  </a:lnTo>
                  <a:lnTo>
                    <a:pt x="9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559410" y="1588505"/>
              <a:ext cx="376492" cy="346843"/>
            </a:xfrm>
            <a:custGeom>
              <a:avLst/>
              <a:gdLst/>
              <a:ahLst/>
              <a:cxnLst/>
              <a:rect l="l" t="t" r="r" b="b"/>
              <a:pathLst>
                <a:path w="6346" h="5846" extrusionOk="0">
                  <a:moveTo>
                    <a:pt x="2720" y="1"/>
                  </a:moveTo>
                  <a:lnTo>
                    <a:pt x="1" y="5846"/>
                  </a:lnTo>
                  <a:lnTo>
                    <a:pt x="907" y="5815"/>
                  </a:lnTo>
                  <a:lnTo>
                    <a:pt x="2564" y="5846"/>
                  </a:lnTo>
                  <a:lnTo>
                    <a:pt x="2564" y="4564"/>
                  </a:lnTo>
                  <a:lnTo>
                    <a:pt x="2595" y="4314"/>
                  </a:lnTo>
                  <a:lnTo>
                    <a:pt x="2658" y="4095"/>
                  </a:lnTo>
                  <a:lnTo>
                    <a:pt x="2783" y="3877"/>
                  </a:lnTo>
                  <a:lnTo>
                    <a:pt x="2939" y="3720"/>
                  </a:lnTo>
                  <a:lnTo>
                    <a:pt x="3126" y="3564"/>
                  </a:lnTo>
                  <a:lnTo>
                    <a:pt x="3314" y="3439"/>
                  </a:lnTo>
                  <a:lnTo>
                    <a:pt x="3564" y="3377"/>
                  </a:lnTo>
                  <a:lnTo>
                    <a:pt x="3814" y="3345"/>
                  </a:lnTo>
                  <a:lnTo>
                    <a:pt x="4533" y="3345"/>
                  </a:lnTo>
                  <a:lnTo>
                    <a:pt x="4533" y="2783"/>
                  </a:lnTo>
                  <a:lnTo>
                    <a:pt x="4564" y="2595"/>
                  </a:lnTo>
                  <a:lnTo>
                    <a:pt x="4627" y="2439"/>
                  </a:lnTo>
                  <a:lnTo>
                    <a:pt x="4689" y="2283"/>
                  </a:lnTo>
                  <a:lnTo>
                    <a:pt x="4814" y="2157"/>
                  </a:lnTo>
                  <a:lnTo>
                    <a:pt x="4939" y="2064"/>
                  </a:lnTo>
                  <a:lnTo>
                    <a:pt x="5064" y="1970"/>
                  </a:lnTo>
                  <a:lnTo>
                    <a:pt x="5252" y="1939"/>
                  </a:lnTo>
                  <a:lnTo>
                    <a:pt x="5408" y="1907"/>
                  </a:lnTo>
                  <a:lnTo>
                    <a:pt x="5471" y="1907"/>
                  </a:lnTo>
                  <a:lnTo>
                    <a:pt x="6346" y="1"/>
                  </a:lnTo>
                  <a:close/>
                </a:path>
              </a:pathLst>
            </a:custGeom>
            <a:solidFill>
              <a:srgbClr val="D4F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559410" y="1588505"/>
              <a:ext cx="376492" cy="346843"/>
            </a:xfrm>
            <a:custGeom>
              <a:avLst/>
              <a:gdLst/>
              <a:ahLst/>
              <a:cxnLst/>
              <a:rect l="l" t="t" r="r" b="b"/>
              <a:pathLst>
                <a:path w="6346" h="5846" fill="none" extrusionOk="0">
                  <a:moveTo>
                    <a:pt x="6346" y="1"/>
                  </a:moveTo>
                  <a:lnTo>
                    <a:pt x="2720" y="1"/>
                  </a:lnTo>
                  <a:lnTo>
                    <a:pt x="1" y="5846"/>
                  </a:lnTo>
                  <a:lnTo>
                    <a:pt x="1" y="5846"/>
                  </a:lnTo>
                  <a:lnTo>
                    <a:pt x="907" y="5815"/>
                  </a:lnTo>
                  <a:lnTo>
                    <a:pt x="907" y="5815"/>
                  </a:lnTo>
                  <a:lnTo>
                    <a:pt x="2564" y="5846"/>
                  </a:lnTo>
                  <a:lnTo>
                    <a:pt x="2564" y="4564"/>
                  </a:lnTo>
                  <a:lnTo>
                    <a:pt x="2564" y="4564"/>
                  </a:lnTo>
                  <a:lnTo>
                    <a:pt x="2595" y="4314"/>
                  </a:lnTo>
                  <a:lnTo>
                    <a:pt x="2658" y="4095"/>
                  </a:lnTo>
                  <a:lnTo>
                    <a:pt x="2783" y="3877"/>
                  </a:lnTo>
                  <a:lnTo>
                    <a:pt x="2939" y="3720"/>
                  </a:lnTo>
                  <a:lnTo>
                    <a:pt x="3126" y="3564"/>
                  </a:lnTo>
                  <a:lnTo>
                    <a:pt x="3314" y="3439"/>
                  </a:lnTo>
                  <a:lnTo>
                    <a:pt x="3564" y="3377"/>
                  </a:lnTo>
                  <a:lnTo>
                    <a:pt x="3814" y="3345"/>
                  </a:lnTo>
                  <a:lnTo>
                    <a:pt x="4533" y="3345"/>
                  </a:lnTo>
                  <a:lnTo>
                    <a:pt x="4533" y="2783"/>
                  </a:lnTo>
                  <a:lnTo>
                    <a:pt x="4533" y="2783"/>
                  </a:lnTo>
                  <a:lnTo>
                    <a:pt x="4564" y="2595"/>
                  </a:lnTo>
                  <a:lnTo>
                    <a:pt x="4627" y="2439"/>
                  </a:lnTo>
                  <a:lnTo>
                    <a:pt x="4689" y="2283"/>
                  </a:lnTo>
                  <a:lnTo>
                    <a:pt x="4814" y="2157"/>
                  </a:lnTo>
                  <a:lnTo>
                    <a:pt x="4939" y="2064"/>
                  </a:lnTo>
                  <a:lnTo>
                    <a:pt x="5064" y="1970"/>
                  </a:lnTo>
                  <a:lnTo>
                    <a:pt x="5252" y="1939"/>
                  </a:lnTo>
                  <a:lnTo>
                    <a:pt x="5408" y="1907"/>
                  </a:lnTo>
                  <a:lnTo>
                    <a:pt x="5471" y="1907"/>
                  </a:lnTo>
                  <a:lnTo>
                    <a:pt x="63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711476" y="1786969"/>
              <a:ext cx="116935" cy="150283"/>
            </a:xfrm>
            <a:custGeom>
              <a:avLst/>
              <a:gdLst/>
              <a:ahLst/>
              <a:cxnLst/>
              <a:rect l="l" t="t" r="r" b="b"/>
              <a:pathLst>
                <a:path w="1971" h="2533" extrusionOk="0">
                  <a:moveTo>
                    <a:pt x="1251" y="0"/>
                  </a:moveTo>
                  <a:lnTo>
                    <a:pt x="1001" y="32"/>
                  </a:lnTo>
                  <a:lnTo>
                    <a:pt x="751" y="94"/>
                  </a:lnTo>
                  <a:lnTo>
                    <a:pt x="563" y="219"/>
                  </a:lnTo>
                  <a:lnTo>
                    <a:pt x="376" y="375"/>
                  </a:lnTo>
                  <a:lnTo>
                    <a:pt x="220" y="532"/>
                  </a:lnTo>
                  <a:lnTo>
                    <a:pt x="95" y="750"/>
                  </a:lnTo>
                  <a:lnTo>
                    <a:pt x="32" y="969"/>
                  </a:lnTo>
                  <a:lnTo>
                    <a:pt x="1" y="1219"/>
                  </a:lnTo>
                  <a:lnTo>
                    <a:pt x="1" y="2501"/>
                  </a:lnTo>
                  <a:lnTo>
                    <a:pt x="1064" y="2532"/>
                  </a:lnTo>
                  <a:lnTo>
                    <a:pt x="1970" y="532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3711476" y="1786969"/>
              <a:ext cx="116935" cy="150283"/>
            </a:xfrm>
            <a:custGeom>
              <a:avLst/>
              <a:gdLst/>
              <a:ahLst/>
              <a:cxnLst/>
              <a:rect l="l" t="t" r="r" b="b"/>
              <a:pathLst>
                <a:path w="1971" h="2533" fill="none" extrusionOk="0">
                  <a:moveTo>
                    <a:pt x="1970" y="0"/>
                  </a:moveTo>
                  <a:lnTo>
                    <a:pt x="1251" y="0"/>
                  </a:lnTo>
                  <a:lnTo>
                    <a:pt x="1251" y="0"/>
                  </a:lnTo>
                  <a:lnTo>
                    <a:pt x="1001" y="32"/>
                  </a:lnTo>
                  <a:lnTo>
                    <a:pt x="751" y="94"/>
                  </a:lnTo>
                  <a:lnTo>
                    <a:pt x="563" y="219"/>
                  </a:lnTo>
                  <a:lnTo>
                    <a:pt x="376" y="375"/>
                  </a:lnTo>
                  <a:lnTo>
                    <a:pt x="220" y="532"/>
                  </a:lnTo>
                  <a:lnTo>
                    <a:pt x="95" y="750"/>
                  </a:lnTo>
                  <a:lnTo>
                    <a:pt x="32" y="969"/>
                  </a:lnTo>
                  <a:lnTo>
                    <a:pt x="1" y="1219"/>
                  </a:lnTo>
                  <a:lnTo>
                    <a:pt x="1" y="2501"/>
                  </a:lnTo>
                  <a:lnTo>
                    <a:pt x="1" y="2501"/>
                  </a:lnTo>
                  <a:lnTo>
                    <a:pt x="1064" y="2532"/>
                  </a:lnTo>
                  <a:lnTo>
                    <a:pt x="1970" y="532"/>
                  </a:lnTo>
                  <a:lnTo>
                    <a:pt x="19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828358" y="1701650"/>
              <a:ext cx="55649" cy="116880"/>
            </a:xfrm>
            <a:custGeom>
              <a:avLst/>
              <a:gdLst/>
              <a:ahLst/>
              <a:cxnLst/>
              <a:rect l="l" t="t" r="r" b="b"/>
              <a:pathLst>
                <a:path w="938" h="1970" extrusionOk="0">
                  <a:moveTo>
                    <a:pt x="875" y="0"/>
                  </a:moveTo>
                  <a:lnTo>
                    <a:pt x="719" y="32"/>
                  </a:lnTo>
                  <a:lnTo>
                    <a:pt x="531" y="63"/>
                  </a:lnTo>
                  <a:lnTo>
                    <a:pt x="406" y="157"/>
                  </a:lnTo>
                  <a:lnTo>
                    <a:pt x="281" y="250"/>
                  </a:lnTo>
                  <a:lnTo>
                    <a:pt x="156" y="376"/>
                  </a:lnTo>
                  <a:lnTo>
                    <a:pt x="94" y="532"/>
                  </a:lnTo>
                  <a:lnTo>
                    <a:pt x="31" y="688"/>
                  </a:lnTo>
                  <a:lnTo>
                    <a:pt x="0" y="876"/>
                  </a:lnTo>
                  <a:lnTo>
                    <a:pt x="0" y="1438"/>
                  </a:lnTo>
                  <a:lnTo>
                    <a:pt x="0" y="1970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828358" y="1701650"/>
              <a:ext cx="55649" cy="116880"/>
            </a:xfrm>
            <a:custGeom>
              <a:avLst/>
              <a:gdLst/>
              <a:ahLst/>
              <a:cxnLst/>
              <a:rect l="l" t="t" r="r" b="b"/>
              <a:pathLst>
                <a:path w="938" h="1970" fill="none" extrusionOk="0">
                  <a:moveTo>
                    <a:pt x="938" y="0"/>
                  </a:moveTo>
                  <a:lnTo>
                    <a:pt x="875" y="0"/>
                  </a:lnTo>
                  <a:lnTo>
                    <a:pt x="875" y="0"/>
                  </a:lnTo>
                  <a:lnTo>
                    <a:pt x="719" y="32"/>
                  </a:lnTo>
                  <a:lnTo>
                    <a:pt x="531" y="63"/>
                  </a:lnTo>
                  <a:lnTo>
                    <a:pt x="406" y="157"/>
                  </a:lnTo>
                  <a:lnTo>
                    <a:pt x="281" y="250"/>
                  </a:lnTo>
                  <a:lnTo>
                    <a:pt x="156" y="376"/>
                  </a:lnTo>
                  <a:lnTo>
                    <a:pt x="94" y="532"/>
                  </a:lnTo>
                  <a:lnTo>
                    <a:pt x="31" y="688"/>
                  </a:lnTo>
                  <a:lnTo>
                    <a:pt x="0" y="876"/>
                  </a:lnTo>
                  <a:lnTo>
                    <a:pt x="0" y="1438"/>
                  </a:lnTo>
                  <a:lnTo>
                    <a:pt x="0" y="1970"/>
                  </a:lnTo>
                  <a:lnTo>
                    <a:pt x="9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3531584" y="1933458"/>
              <a:ext cx="243005" cy="59389"/>
            </a:xfrm>
            <a:custGeom>
              <a:avLst/>
              <a:gdLst/>
              <a:ahLst/>
              <a:cxnLst/>
              <a:rect l="l" t="t" r="r" b="b"/>
              <a:pathLst>
                <a:path w="4096" h="1001" extrusionOk="0">
                  <a:moveTo>
                    <a:pt x="1376" y="1"/>
                  </a:moveTo>
                  <a:lnTo>
                    <a:pt x="470" y="32"/>
                  </a:lnTo>
                  <a:lnTo>
                    <a:pt x="1" y="1001"/>
                  </a:lnTo>
                  <a:lnTo>
                    <a:pt x="3627" y="1001"/>
                  </a:lnTo>
                  <a:lnTo>
                    <a:pt x="4096" y="63"/>
                  </a:lnTo>
                  <a:lnTo>
                    <a:pt x="3033" y="32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rgbClr val="52B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3531584" y="1933458"/>
              <a:ext cx="243005" cy="59389"/>
            </a:xfrm>
            <a:custGeom>
              <a:avLst/>
              <a:gdLst/>
              <a:ahLst/>
              <a:cxnLst/>
              <a:rect l="l" t="t" r="r" b="b"/>
              <a:pathLst>
                <a:path w="4096" h="1001" fill="none" extrusionOk="0">
                  <a:moveTo>
                    <a:pt x="1376" y="1"/>
                  </a:moveTo>
                  <a:lnTo>
                    <a:pt x="1376" y="1"/>
                  </a:lnTo>
                  <a:lnTo>
                    <a:pt x="470" y="32"/>
                  </a:lnTo>
                  <a:lnTo>
                    <a:pt x="1" y="1001"/>
                  </a:lnTo>
                  <a:lnTo>
                    <a:pt x="3627" y="1001"/>
                  </a:lnTo>
                  <a:lnTo>
                    <a:pt x="4096" y="63"/>
                  </a:lnTo>
                  <a:lnTo>
                    <a:pt x="4096" y="63"/>
                  </a:lnTo>
                  <a:lnTo>
                    <a:pt x="3033" y="32"/>
                  </a:lnTo>
                  <a:lnTo>
                    <a:pt x="3033" y="32"/>
                  </a:lnTo>
                  <a:lnTo>
                    <a:pt x="13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527905" y="1992789"/>
              <a:ext cx="218859" cy="5636"/>
            </a:xfrm>
            <a:custGeom>
              <a:avLst/>
              <a:gdLst/>
              <a:ahLst/>
              <a:cxnLst/>
              <a:rect l="l" t="t" r="r" b="b"/>
              <a:pathLst>
                <a:path w="3689" h="95" extrusionOk="0">
                  <a:moveTo>
                    <a:pt x="63" y="1"/>
                  </a:moveTo>
                  <a:lnTo>
                    <a:pt x="0" y="95"/>
                  </a:lnTo>
                  <a:lnTo>
                    <a:pt x="3657" y="95"/>
                  </a:lnTo>
                  <a:lnTo>
                    <a:pt x="3689" y="1"/>
                  </a:lnTo>
                  <a:close/>
                </a:path>
              </a:pathLst>
            </a:custGeom>
            <a:solidFill>
              <a:srgbClr val="AAE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3527905" y="1992789"/>
              <a:ext cx="218859" cy="5636"/>
            </a:xfrm>
            <a:custGeom>
              <a:avLst/>
              <a:gdLst/>
              <a:ahLst/>
              <a:cxnLst/>
              <a:rect l="l" t="t" r="r" b="b"/>
              <a:pathLst>
                <a:path w="3689" h="95" fill="none" extrusionOk="0">
                  <a:moveTo>
                    <a:pt x="3689" y="1"/>
                  </a:moveTo>
                  <a:lnTo>
                    <a:pt x="63" y="1"/>
                  </a:lnTo>
                  <a:lnTo>
                    <a:pt x="0" y="95"/>
                  </a:lnTo>
                  <a:lnTo>
                    <a:pt x="3657" y="95"/>
                  </a:lnTo>
                  <a:lnTo>
                    <a:pt x="36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BB107AEF-48FA-3F99-DC4E-A3CA0CC4A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88" y="1913073"/>
            <a:ext cx="578615" cy="57861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B6CEB03-FCC2-14F5-0A8B-941B743F0458}"/>
              </a:ext>
            </a:extLst>
          </p:cNvPr>
          <p:cNvSpPr txBox="1"/>
          <p:nvPr/>
        </p:nvSpPr>
        <p:spPr>
          <a:xfrm>
            <a:off x="0" y="3862220"/>
            <a:ext cx="91440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100" i="1" u="none" strike="noStrike" baseline="0" dirty="0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Software Engineering 2 Project</a:t>
            </a:r>
          </a:p>
          <a:p>
            <a:pPr algn="ctr"/>
            <a:r>
              <a:rPr lang="it-IT" sz="1050" i="1" u="none" strike="noStrike" baseline="0" dirty="0" err="1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Academic</a:t>
            </a:r>
            <a:r>
              <a:rPr lang="it-IT" sz="1050" i="1" u="none" strike="noStrike" baseline="0" dirty="0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</a:t>
            </a:r>
            <a:r>
              <a:rPr lang="it-IT" sz="1050" i="1" u="none" strike="noStrike" baseline="0" dirty="0" err="1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year</a:t>
            </a:r>
            <a:r>
              <a:rPr lang="it-IT" sz="1050" i="1" u="none" strike="noStrike" baseline="0" dirty="0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2022 – 2023</a:t>
            </a:r>
          </a:p>
          <a:p>
            <a:pPr algn="ctr"/>
            <a:endParaRPr lang="it-IT" sz="1050" i="1" dirty="0">
              <a:solidFill>
                <a:schemeClr val="tx1"/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it-IT" sz="1000" i="1" dirty="0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Balestrieri Niccolò</a:t>
            </a:r>
          </a:p>
          <a:p>
            <a:pPr algn="ctr"/>
            <a:r>
              <a:rPr lang="it-IT" sz="1000" i="1" dirty="0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Bertogalli Andrea</a:t>
            </a:r>
          </a:p>
          <a:p>
            <a:pPr algn="ctr"/>
            <a:r>
              <a:rPr lang="it-IT" sz="1000" i="1" dirty="0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Tombini Nicolò</a:t>
            </a:r>
            <a:endParaRPr lang="it-IT" sz="1050" i="1" dirty="0">
              <a:solidFill>
                <a:schemeClr val="tx1"/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695;p34">
            <a:extLst>
              <a:ext uri="{FF2B5EF4-FFF2-40B4-BE49-F238E27FC236}">
                <a16:creationId xmlns:a16="http://schemas.microsoft.com/office/drawing/2014/main" id="{76BA4CEF-3BB3-DFE4-1AF8-877AC2B1E5F4}"/>
              </a:ext>
            </a:extLst>
          </p:cNvPr>
          <p:cNvSpPr txBox="1">
            <a:spLocks/>
          </p:cNvSpPr>
          <p:nvPr/>
        </p:nvSpPr>
        <p:spPr>
          <a:xfrm>
            <a:off x="-9904" y="696988"/>
            <a:ext cx="91440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it-IT" dirty="0">
                <a:solidFill>
                  <a:srgbClr val="C239EB"/>
                </a:solidFill>
                <a:latin typeface="Fira Sans" panose="020B05030500000200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I&amp;T</a:t>
            </a:r>
          </a:p>
        </p:txBody>
      </p:sp>
    </p:spTree>
    <p:extLst>
      <p:ext uri="{BB962C8B-B14F-4D97-AF65-F5344CB8AC3E}">
        <p14:creationId xmlns:p14="http://schemas.microsoft.com/office/powerpoint/2010/main" val="403438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6"/>
          <p:cNvSpPr/>
          <p:nvPr/>
        </p:nvSpPr>
        <p:spPr>
          <a:xfrm>
            <a:off x="2791918" y="1111450"/>
            <a:ext cx="3551139" cy="3551215"/>
          </a:xfrm>
          <a:custGeom>
            <a:avLst/>
            <a:gdLst/>
            <a:ahLst/>
            <a:cxnLst/>
            <a:rect l="l" t="t" r="r" b="b"/>
            <a:pathLst>
              <a:path w="15127" h="15127" extrusionOk="0">
                <a:moveTo>
                  <a:pt x="7564" y="899"/>
                </a:moveTo>
                <a:cubicBezTo>
                  <a:pt x="11239" y="899"/>
                  <a:pt x="14228" y="3890"/>
                  <a:pt x="14227" y="7563"/>
                </a:cubicBezTo>
                <a:cubicBezTo>
                  <a:pt x="14227" y="11237"/>
                  <a:pt x="11239" y="14226"/>
                  <a:pt x="7564" y="14226"/>
                </a:cubicBezTo>
                <a:cubicBezTo>
                  <a:pt x="3889" y="14226"/>
                  <a:pt x="900" y="11237"/>
                  <a:pt x="900" y="7563"/>
                </a:cubicBezTo>
                <a:cubicBezTo>
                  <a:pt x="900" y="3888"/>
                  <a:pt x="3889" y="899"/>
                  <a:pt x="7564" y="899"/>
                </a:cubicBezTo>
                <a:close/>
                <a:moveTo>
                  <a:pt x="7564" y="1"/>
                </a:moveTo>
                <a:cubicBezTo>
                  <a:pt x="3393" y="1"/>
                  <a:pt x="1" y="3395"/>
                  <a:pt x="1" y="7564"/>
                </a:cubicBezTo>
                <a:cubicBezTo>
                  <a:pt x="1" y="11735"/>
                  <a:pt x="3395" y="15127"/>
                  <a:pt x="7564" y="15127"/>
                </a:cubicBezTo>
                <a:cubicBezTo>
                  <a:pt x="11734" y="15127"/>
                  <a:pt x="15127" y="11734"/>
                  <a:pt x="15127" y="7564"/>
                </a:cubicBezTo>
                <a:cubicBezTo>
                  <a:pt x="15127" y="3393"/>
                  <a:pt x="11734" y="1"/>
                  <a:pt x="7564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044" name="Google Shape;1044;p36"/>
          <p:cNvSpPr/>
          <p:nvPr/>
        </p:nvSpPr>
        <p:spPr>
          <a:xfrm>
            <a:off x="3215424" y="1534967"/>
            <a:ext cx="2704143" cy="2704435"/>
          </a:xfrm>
          <a:custGeom>
            <a:avLst/>
            <a:gdLst/>
            <a:ahLst/>
            <a:cxnLst/>
            <a:rect l="l" t="t" r="r" b="b"/>
            <a:pathLst>
              <a:path w="11519" h="11520" extrusionOk="0">
                <a:moveTo>
                  <a:pt x="5760" y="899"/>
                </a:moveTo>
                <a:cubicBezTo>
                  <a:pt x="8441" y="899"/>
                  <a:pt x="10621" y="3079"/>
                  <a:pt x="10621" y="5760"/>
                </a:cubicBezTo>
                <a:cubicBezTo>
                  <a:pt x="10621" y="8441"/>
                  <a:pt x="8441" y="10621"/>
                  <a:pt x="5760" y="10621"/>
                </a:cubicBezTo>
                <a:cubicBezTo>
                  <a:pt x="3080" y="10621"/>
                  <a:pt x="898" y="8441"/>
                  <a:pt x="898" y="5760"/>
                </a:cubicBezTo>
                <a:cubicBezTo>
                  <a:pt x="898" y="3079"/>
                  <a:pt x="3080" y="899"/>
                  <a:pt x="5760" y="899"/>
                </a:cubicBezTo>
                <a:close/>
                <a:moveTo>
                  <a:pt x="5760" y="1"/>
                </a:moveTo>
                <a:cubicBezTo>
                  <a:pt x="2584" y="1"/>
                  <a:pt x="1" y="2584"/>
                  <a:pt x="1" y="5760"/>
                </a:cubicBezTo>
                <a:cubicBezTo>
                  <a:pt x="1" y="8936"/>
                  <a:pt x="2584" y="11520"/>
                  <a:pt x="5760" y="11520"/>
                </a:cubicBezTo>
                <a:cubicBezTo>
                  <a:pt x="8935" y="11520"/>
                  <a:pt x="11519" y="8936"/>
                  <a:pt x="11519" y="5760"/>
                </a:cubicBezTo>
                <a:cubicBezTo>
                  <a:pt x="11519" y="2584"/>
                  <a:pt x="8935" y="1"/>
                  <a:pt x="5760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045" name="Google Shape;1045;p36"/>
          <p:cNvSpPr/>
          <p:nvPr/>
        </p:nvSpPr>
        <p:spPr>
          <a:xfrm>
            <a:off x="3638694" y="1958483"/>
            <a:ext cx="1857616" cy="1857421"/>
          </a:xfrm>
          <a:custGeom>
            <a:avLst/>
            <a:gdLst/>
            <a:ahLst/>
            <a:cxnLst/>
            <a:rect l="l" t="t" r="r" b="b"/>
            <a:pathLst>
              <a:path w="7913" h="7912" extrusionOk="0">
                <a:moveTo>
                  <a:pt x="3957" y="898"/>
                </a:moveTo>
                <a:cubicBezTo>
                  <a:pt x="5643" y="898"/>
                  <a:pt x="7015" y="2270"/>
                  <a:pt x="7015" y="3956"/>
                </a:cubicBezTo>
                <a:cubicBezTo>
                  <a:pt x="7015" y="5641"/>
                  <a:pt x="5643" y="7015"/>
                  <a:pt x="3957" y="7015"/>
                </a:cubicBezTo>
                <a:cubicBezTo>
                  <a:pt x="2270" y="7015"/>
                  <a:pt x="899" y="5641"/>
                  <a:pt x="899" y="3956"/>
                </a:cubicBezTo>
                <a:cubicBezTo>
                  <a:pt x="899" y="2269"/>
                  <a:pt x="2271" y="898"/>
                  <a:pt x="3957" y="898"/>
                </a:cubicBezTo>
                <a:close/>
                <a:moveTo>
                  <a:pt x="3957" y="1"/>
                </a:moveTo>
                <a:cubicBezTo>
                  <a:pt x="1775" y="1"/>
                  <a:pt x="1" y="1776"/>
                  <a:pt x="1" y="3956"/>
                </a:cubicBezTo>
                <a:cubicBezTo>
                  <a:pt x="1" y="6138"/>
                  <a:pt x="1776" y="7912"/>
                  <a:pt x="3957" y="7912"/>
                </a:cubicBezTo>
                <a:cubicBezTo>
                  <a:pt x="6138" y="7912"/>
                  <a:pt x="7913" y="6137"/>
                  <a:pt x="7913" y="3956"/>
                </a:cubicBezTo>
                <a:cubicBezTo>
                  <a:pt x="7913" y="1774"/>
                  <a:pt x="6138" y="1"/>
                  <a:pt x="3957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046" name="Google Shape;1046;p36"/>
          <p:cNvSpPr/>
          <p:nvPr/>
        </p:nvSpPr>
        <p:spPr>
          <a:xfrm>
            <a:off x="4462464" y="1111920"/>
            <a:ext cx="1880857" cy="3290161"/>
          </a:xfrm>
          <a:custGeom>
            <a:avLst/>
            <a:gdLst/>
            <a:ahLst/>
            <a:cxnLst/>
            <a:rect l="l" t="t" r="r" b="b"/>
            <a:pathLst>
              <a:path w="8012" h="14015" extrusionOk="0">
                <a:moveTo>
                  <a:pt x="449" y="1"/>
                </a:moveTo>
                <a:cubicBezTo>
                  <a:pt x="201" y="1"/>
                  <a:pt x="0" y="201"/>
                  <a:pt x="0" y="449"/>
                </a:cubicBezTo>
                <a:cubicBezTo>
                  <a:pt x="0" y="698"/>
                  <a:pt x="201" y="898"/>
                  <a:pt x="449" y="898"/>
                </a:cubicBezTo>
                <a:cubicBezTo>
                  <a:pt x="4124" y="898"/>
                  <a:pt x="7112" y="3888"/>
                  <a:pt x="7112" y="7562"/>
                </a:cubicBezTo>
                <a:cubicBezTo>
                  <a:pt x="7112" y="9853"/>
                  <a:pt x="5958" y="11956"/>
                  <a:pt x="4024" y="13187"/>
                </a:cubicBezTo>
                <a:cubicBezTo>
                  <a:pt x="3816" y="13320"/>
                  <a:pt x="3754" y="13598"/>
                  <a:pt x="3887" y="13808"/>
                </a:cubicBezTo>
                <a:cubicBezTo>
                  <a:pt x="3973" y="13942"/>
                  <a:pt x="4117" y="14014"/>
                  <a:pt x="4266" y="14014"/>
                </a:cubicBezTo>
                <a:cubicBezTo>
                  <a:pt x="4348" y="14014"/>
                  <a:pt x="4432" y="13992"/>
                  <a:pt x="4508" y="13945"/>
                </a:cubicBezTo>
                <a:cubicBezTo>
                  <a:pt x="6702" y="12547"/>
                  <a:pt x="8012" y="10162"/>
                  <a:pt x="8012" y="7563"/>
                </a:cubicBezTo>
                <a:cubicBezTo>
                  <a:pt x="8012" y="3393"/>
                  <a:pt x="4619" y="1"/>
                  <a:pt x="449" y="1"/>
                </a:cubicBez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047" name="Google Shape;1047;p36"/>
          <p:cNvSpPr/>
          <p:nvPr/>
        </p:nvSpPr>
        <p:spPr>
          <a:xfrm>
            <a:off x="4173945" y="1535202"/>
            <a:ext cx="1745638" cy="2704200"/>
          </a:xfrm>
          <a:custGeom>
            <a:avLst/>
            <a:gdLst/>
            <a:ahLst/>
            <a:cxnLst/>
            <a:rect l="l" t="t" r="r" b="b"/>
            <a:pathLst>
              <a:path w="7436" h="11519" extrusionOk="0">
                <a:moveTo>
                  <a:pt x="1677" y="1"/>
                </a:moveTo>
                <a:cubicBezTo>
                  <a:pt x="1429" y="1"/>
                  <a:pt x="1228" y="201"/>
                  <a:pt x="1228" y="450"/>
                </a:cubicBezTo>
                <a:cubicBezTo>
                  <a:pt x="1228" y="699"/>
                  <a:pt x="1429" y="899"/>
                  <a:pt x="1677" y="899"/>
                </a:cubicBezTo>
                <a:cubicBezTo>
                  <a:pt x="4358" y="899"/>
                  <a:pt x="6538" y="3079"/>
                  <a:pt x="6538" y="5760"/>
                </a:cubicBezTo>
                <a:cubicBezTo>
                  <a:pt x="6538" y="8441"/>
                  <a:pt x="4357" y="10621"/>
                  <a:pt x="1676" y="10621"/>
                </a:cubicBezTo>
                <a:cubicBezTo>
                  <a:pt x="1311" y="10621"/>
                  <a:pt x="945" y="10580"/>
                  <a:pt x="592" y="10501"/>
                </a:cubicBezTo>
                <a:cubicBezTo>
                  <a:pt x="558" y="10493"/>
                  <a:pt x="524" y="10489"/>
                  <a:pt x="490" y="10489"/>
                </a:cubicBezTo>
                <a:cubicBezTo>
                  <a:pt x="286" y="10489"/>
                  <a:pt x="102" y="10630"/>
                  <a:pt x="55" y="10838"/>
                </a:cubicBezTo>
                <a:cubicBezTo>
                  <a:pt x="0" y="11080"/>
                  <a:pt x="151" y="11320"/>
                  <a:pt x="393" y="11375"/>
                </a:cubicBezTo>
                <a:cubicBezTo>
                  <a:pt x="811" y="11470"/>
                  <a:pt x="1243" y="11519"/>
                  <a:pt x="1677" y="11519"/>
                </a:cubicBezTo>
                <a:cubicBezTo>
                  <a:pt x="4852" y="11519"/>
                  <a:pt x="7436" y="8935"/>
                  <a:pt x="7436" y="5760"/>
                </a:cubicBezTo>
                <a:cubicBezTo>
                  <a:pt x="7436" y="2584"/>
                  <a:pt x="4852" y="1"/>
                  <a:pt x="1677" y="1"/>
                </a:cubicBezTo>
                <a:close/>
              </a:path>
            </a:pathLst>
          </a:custGeom>
          <a:solidFill>
            <a:srgbClr val="CE55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048" name="Google Shape;1048;p36"/>
          <p:cNvSpPr/>
          <p:nvPr/>
        </p:nvSpPr>
        <p:spPr>
          <a:xfrm>
            <a:off x="3695271" y="1958248"/>
            <a:ext cx="1801275" cy="1857656"/>
          </a:xfrm>
          <a:custGeom>
            <a:avLst/>
            <a:gdLst/>
            <a:ahLst/>
            <a:cxnLst/>
            <a:rect l="l" t="t" r="r" b="b"/>
            <a:pathLst>
              <a:path w="7673" h="7913" extrusionOk="0">
                <a:moveTo>
                  <a:pt x="3717" y="1"/>
                </a:moveTo>
                <a:cubicBezTo>
                  <a:pt x="3469" y="1"/>
                  <a:pt x="3268" y="202"/>
                  <a:pt x="3268" y="450"/>
                </a:cubicBezTo>
                <a:cubicBezTo>
                  <a:pt x="3268" y="698"/>
                  <a:pt x="3469" y="899"/>
                  <a:pt x="3717" y="899"/>
                </a:cubicBezTo>
                <a:cubicBezTo>
                  <a:pt x="5405" y="899"/>
                  <a:pt x="6776" y="2271"/>
                  <a:pt x="6776" y="3957"/>
                </a:cubicBezTo>
                <a:cubicBezTo>
                  <a:pt x="6776" y="5642"/>
                  <a:pt x="5403" y="7016"/>
                  <a:pt x="3717" y="7016"/>
                </a:cubicBezTo>
                <a:cubicBezTo>
                  <a:pt x="2511" y="7016"/>
                  <a:pt x="1414" y="6302"/>
                  <a:pt x="923" y="5200"/>
                </a:cubicBezTo>
                <a:cubicBezTo>
                  <a:pt x="848" y="5033"/>
                  <a:pt x="683" y="4934"/>
                  <a:pt x="511" y="4934"/>
                </a:cubicBezTo>
                <a:cubicBezTo>
                  <a:pt x="450" y="4934"/>
                  <a:pt x="389" y="4946"/>
                  <a:pt x="330" y="4972"/>
                </a:cubicBezTo>
                <a:cubicBezTo>
                  <a:pt x="102" y="5074"/>
                  <a:pt x="0" y="5340"/>
                  <a:pt x="101" y="5566"/>
                </a:cubicBezTo>
                <a:cubicBezTo>
                  <a:pt x="736" y="6992"/>
                  <a:pt x="2156" y="7913"/>
                  <a:pt x="3716" y="7913"/>
                </a:cubicBezTo>
                <a:cubicBezTo>
                  <a:pt x="5897" y="7913"/>
                  <a:pt x="7672" y="6138"/>
                  <a:pt x="7673" y="3957"/>
                </a:cubicBezTo>
                <a:cubicBezTo>
                  <a:pt x="7673" y="1775"/>
                  <a:pt x="5898" y="1"/>
                  <a:pt x="3717" y="1"/>
                </a:cubicBezTo>
                <a:close/>
              </a:path>
            </a:pathLst>
          </a:custGeom>
          <a:solidFill>
            <a:srgbClr val="DD8A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grpSp>
        <p:nvGrpSpPr>
          <p:cNvPr id="1049" name="Google Shape;1049;p36"/>
          <p:cNvGrpSpPr/>
          <p:nvPr/>
        </p:nvGrpSpPr>
        <p:grpSpPr>
          <a:xfrm>
            <a:off x="205048" y="913076"/>
            <a:ext cx="2924728" cy="954181"/>
            <a:chOff x="205048" y="913076"/>
            <a:chExt cx="2924728" cy="954181"/>
          </a:xfrm>
        </p:grpSpPr>
        <p:sp>
          <p:nvSpPr>
            <p:cNvPr id="1051" name="Google Shape;1051;p36"/>
            <p:cNvSpPr txBox="1"/>
            <p:nvPr/>
          </p:nvSpPr>
          <p:spPr>
            <a:xfrm>
              <a:off x="441750" y="913076"/>
              <a:ext cx="2688026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600" b="1" dirty="0">
                  <a:solidFill>
                    <a:srgbClr val="C239EB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rPr>
                <a:t>27% + 3%</a:t>
              </a:r>
              <a:endParaRPr sz="3600" b="1" dirty="0">
                <a:solidFill>
                  <a:srgbClr val="C239EB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52" name="Google Shape;1052;p36"/>
            <p:cNvSpPr txBox="1"/>
            <p:nvPr/>
          </p:nvSpPr>
          <p:spPr>
            <a:xfrm>
              <a:off x="205048" y="1485057"/>
              <a:ext cx="2368846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 dirty="0">
                  <a:solidFill>
                    <a:schemeClr val="tx1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rPr>
                <a:t>NODEJS and MOCHA</a:t>
              </a:r>
              <a:endParaRPr b="1" dirty="0">
                <a:solidFill>
                  <a:schemeClr val="tx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053" name="Google Shape;1053;p36"/>
          <p:cNvGrpSpPr/>
          <p:nvPr/>
        </p:nvGrpSpPr>
        <p:grpSpPr>
          <a:xfrm>
            <a:off x="357223" y="2927108"/>
            <a:ext cx="1393427" cy="954900"/>
            <a:chOff x="357223" y="2927108"/>
            <a:chExt cx="1393427" cy="954900"/>
          </a:xfrm>
        </p:grpSpPr>
        <p:sp>
          <p:nvSpPr>
            <p:cNvPr id="1054" name="Google Shape;1054;p36"/>
            <p:cNvSpPr txBox="1"/>
            <p:nvPr/>
          </p:nvSpPr>
          <p:spPr>
            <a:xfrm>
              <a:off x="441750" y="2927108"/>
              <a:ext cx="1308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600" b="1" dirty="0">
                  <a:solidFill>
                    <a:srgbClr val="C239EB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rPr>
                <a:t>30%</a:t>
              </a:r>
              <a:endParaRPr sz="3600" b="1" dirty="0">
                <a:solidFill>
                  <a:srgbClr val="C239EB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55" name="Google Shape;1055;p36"/>
            <p:cNvSpPr txBox="1"/>
            <p:nvPr/>
          </p:nvSpPr>
          <p:spPr>
            <a:xfrm>
              <a:off x="357223" y="3499808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 dirty="0">
                  <a:solidFill>
                    <a:schemeClr val="tx1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rPr>
                <a:t>REACTJS</a:t>
              </a:r>
              <a:endParaRPr b="1" dirty="0">
                <a:solidFill>
                  <a:schemeClr val="tx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057" name="Google Shape;1057;p36"/>
          <p:cNvGrpSpPr/>
          <p:nvPr/>
        </p:nvGrpSpPr>
        <p:grpSpPr>
          <a:xfrm>
            <a:off x="7067921" y="912357"/>
            <a:ext cx="1514672" cy="1026062"/>
            <a:chOff x="7441175" y="2293745"/>
            <a:chExt cx="1514672" cy="1026062"/>
          </a:xfrm>
        </p:grpSpPr>
        <p:sp>
          <p:nvSpPr>
            <p:cNvPr id="1059" name="Google Shape;1059;p36"/>
            <p:cNvSpPr txBox="1"/>
            <p:nvPr/>
          </p:nvSpPr>
          <p:spPr>
            <a:xfrm>
              <a:off x="7441175" y="2293745"/>
              <a:ext cx="1308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600" b="1" dirty="0">
                  <a:solidFill>
                    <a:srgbClr val="C239EB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rPr>
                <a:t>30%</a:t>
              </a:r>
              <a:endParaRPr sz="3600" b="1" dirty="0">
                <a:solidFill>
                  <a:srgbClr val="C239EB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60" name="Google Shape;1060;p36"/>
            <p:cNvSpPr txBox="1"/>
            <p:nvPr/>
          </p:nvSpPr>
          <p:spPr>
            <a:xfrm>
              <a:off x="7646947" y="2937607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 dirty="0">
                  <a:solidFill>
                    <a:schemeClr val="tx1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rPr>
                <a:t>FLUTTER</a:t>
              </a:r>
              <a:endParaRPr b="1" dirty="0">
                <a:solidFill>
                  <a:schemeClr val="tx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061" name="Google Shape;1061;p36"/>
          <p:cNvSpPr/>
          <p:nvPr/>
        </p:nvSpPr>
        <p:spPr>
          <a:xfrm>
            <a:off x="4438482" y="3200933"/>
            <a:ext cx="260810" cy="260829"/>
          </a:xfrm>
          <a:custGeom>
            <a:avLst/>
            <a:gdLst/>
            <a:ahLst/>
            <a:cxnLst/>
            <a:rect l="l" t="t" r="r" b="b"/>
            <a:pathLst>
              <a:path w="2859" h="2859" extrusionOk="0">
                <a:moveTo>
                  <a:pt x="370" y="1"/>
                </a:moveTo>
                <a:lnTo>
                  <a:pt x="277" y="32"/>
                </a:lnTo>
                <a:lnTo>
                  <a:pt x="124" y="154"/>
                </a:lnTo>
                <a:lnTo>
                  <a:pt x="32" y="308"/>
                </a:lnTo>
                <a:lnTo>
                  <a:pt x="1" y="400"/>
                </a:lnTo>
                <a:lnTo>
                  <a:pt x="1" y="492"/>
                </a:lnTo>
                <a:lnTo>
                  <a:pt x="1" y="2367"/>
                </a:lnTo>
                <a:lnTo>
                  <a:pt x="1" y="2459"/>
                </a:lnTo>
                <a:lnTo>
                  <a:pt x="32" y="2551"/>
                </a:lnTo>
                <a:lnTo>
                  <a:pt x="124" y="2705"/>
                </a:lnTo>
                <a:lnTo>
                  <a:pt x="277" y="2828"/>
                </a:lnTo>
                <a:lnTo>
                  <a:pt x="370" y="2858"/>
                </a:lnTo>
                <a:lnTo>
                  <a:pt x="2459" y="2858"/>
                </a:lnTo>
                <a:lnTo>
                  <a:pt x="2551" y="2828"/>
                </a:lnTo>
                <a:lnTo>
                  <a:pt x="2705" y="2705"/>
                </a:lnTo>
                <a:lnTo>
                  <a:pt x="2828" y="2551"/>
                </a:lnTo>
                <a:lnTo>
                  <a:pt x="2858" y="2459"/>
                </a:lnTo>
                <a:lnTo>
                  <a:pt x="2858" y="2367"/>
                </a:lnTo>
                <a:lnTo>
                  <a:pt x="2858" y="492"/>
                </a:lnTo>
                <a:lnTo>
                  <a:pt x="2858" y="400"/>
                </a:lnTo>
                <a:lnTo>
                  <a:pt x="2828" y="308"/>
                </a:lnTo>
                <a:lnTo>
                  <a:pt x="2705" y="154"/>
                </a:lnTo>
                <a:lnTo>
                  <a:pt x="2551" y="32"/>
                </a:lnTo>
                <a:lnTo>
                  <a:pt x="2459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062" name="Google Shape;1062;p36"/>
          <p:cNvSpPr/>
          <p:nvPr/>
        </p:nvSpPr>
        <p:spPr>
          <a:xfrm>
            <a:off x="4396429" y="2312380"/>
            <a:ext cx="67415" cy="485074"/>
          </a:xfrm>
          <a:custGeom>
            <a:avLst/>
            <a:gdLst/>
            <a:ahLst/>
            <a:cxnLst/>
            <a:rect l="l" t="t" r="r" b="b"/>
            <a:pathLst>
              <a:path w="739" h="5317" extrusionOk="0">
                <a:moveTo>
                  <a:pt x="370" y="1"/>
                </a:moveTo>
                <a:lnTo>
                  <a:pt x="216" y="31"/>
                </a:lnTo>
                <a:lnTo>
                  <a:pt x="124" y="124"/>
                </a:lnTo>
                <a:lnTo>
                  <a:pt x="32" y="216"/>
                </a:lnTo>
                <a:lnTo>
                  <a:pt x="1" y="369"/>
                </a:lnTo>
                <a:lnTo>
                  <a:pt x="1" y="4978"/>
                </a:lnTo>
                <a:lnTo>
                  <a:pt x="32" y="5101"/>
                </a:lnTo>
                <a:lnTo>
                  <a:pt x="124" y="5224"/>
                </a:lnTo>
                <a:lnTo>
                  <a:pt x="216" y="5316"/>
                </a:lnTo>
                <a:lnTo>
                  <a:pt x="523" y="5316"/>
                </a:lnTo>
                <a:lnTo>
                  <a:pt x="615" y="5224"/>
                </a:lnTo>
                <a:lnTo>
                  <a:pt x="708" y="5101"/>
                </a:lnTo>
                <a:lnTo>
                  <a:pt x="738" y="4978"/>
                </a:lnTo>
                <a:lnTo>
                  <a:pt x="738" y="369"/>
                </a:lnTo>
                <a:lnTo>
                  <a:pt x="708" y="216"/>
                </a:lnTo>
                <a:lnTo>
                  <a:pt x="615" y="124"/>
                </a:lnTo>
                <a:lnTo>
                  <a:pt x="523" y="31"/>
                </a:lnTo>
                <a:lnTo>
                  <a:pt x="370" y="1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063" name="Google Shape;1063;p36"/>
          <p:cNvSpPr/>
          <p:nvPr/>
        </p:nvSpPr>
        <p:spPr>
          <a:xfrm>
            <a:off x="4673923" y="2312380"/>
            <a:ext cx="67415" cy="485074"/>
          </a:xfrm>
          <a:custGeom>
            <a:avLst/>
            <a:gdLst/>
            <a:ahLst/>
            <a:cxnLst/>
            <a:rect l="l" t="t" r="r" b="b"/>
            <a:pathLst>
              <a:path w="739" h="5317" extrusionOk="0">
                <a:moveTo>
                  <a:pt x="369" y="1"/>
                </a:moveTo>
                <a:lnTo>
                  <a:pt x="216" y="31"/>
                </a:lnTo>
                <a:lnTo>
                  <a:pt x="124" y="124"/>
                </a:lnTo>
                <a:lnTo>
                  <a:pt x="32" y="216"/>
                </a:lnTo>
                <a:lnTo>
                  <a:pt x="1" y="369"/>
                </a:lnTo>
                <a:lnTo>
                  <a:pt x="1" y="4978"/>
                </a:lnTo>
                <a:lnTo>
                  <a:pt x="32" y="5101"/>
                </a:lnTo>
                <a:lnTo>
                  <a:pt x="124" y="5224"/>
                </a:lnTo>
                <a:lnTo>
                  <a:pt x="216" y="5316"/>
                </a:lnTo>
                <a:lnTo>
                  <a:pt x="492" y="5316"/>
                </a:lnTo>
                <a:lnTo>
                  <a:pt x="615" y="5224"/>
                </a:lnTo>
                <a:lnTo>
                  <a:pt x="707" y="5101"/>
                </a:lnTo>
                <a:lnTo>
                  <a:pt x="738" y="4978"/>
                </a:lnTo>
                <a:lnTo>
                  <a:pt x="738" y="369"/>
                </a:lnTo>
                <a:lnTo>
                  <a:pt x="707" y="216"/>
                </a:lnTo>
                <a:lnTo>
                  <a:pt x="615" y="124"/>
                </a:lnTo>
                <a:lnTo>
                  <a:pt x="492" y="31"/>
                </a:lnTo>
                <a:lnTo>
                  <a:pt x="369" y="1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064" name="Google Shape;1064;p36"/>
          <p:cNvSpPr/>
          <p:nvPr/>
        </p:nvSpPr>
        <p:spPr>
          <a:xfrm>
            <a:off x="4371252" y="2929076"/>
            <a:ext cx="395275" cy="395303"/>
          </a:xfrm>
          <a:custGeom>
            <a:avLst/>
            <a:gdLst/>
            <a:ahLst/>
            <a:cxnLst/>
            <a:rect l="l" t="t" r="r" b="b"/>
            <a:pathLst>
              <a:path w="4333" h="4333" extrusionOk="0">
                <a:moveTo>
                  <a:pt x="584" y="0"/>
                </a:moveTo>
                <a:lnTo>
                  <a:pt x="431" y="62"/>
                </a:lnTo>
                <a:lnTo>
                  <a:pt x="308" y="123"/>
                </a:lnTo>
                <a:lnTo>
                  <a:pt x="215" y="216"/>
                </a:lnTo>
                <a:lnTo>
                  <a:pt x="123" y="308"/>
                </a:lnTo>
                <a:lnTo>
                  <a:pt x="31" y="461"/>
                </a:lnTo>
                <a:lnTo>
                  <a:pt x="0" y="584"/>
                </a:lnTo>
                <a:lnTo>
                  <a:pt x="0" y="738"/>
                </a:lnTo>
                <a:lnTo>
                  <a:pt x="0" y="3595"/>
                </a:lnTo>
                <a:lnTo>
                  <a:pt x="0" y="3749"/>
                </a:lnTo>
                <a:lnTo>
                  <a:pt x="31" y="3872"/>
                </a:lnTo>
                <a:lnTo>
                  <a:pt x="123" y="4026"/>
                </a:lnTo>
                <a:lnTo>
                  <a:pt x="215" y="4118"/>
                </a:lnTo>
                <a:lnTo>
                  <a:pt x="308" y="4210"/>
                </a:lnTo>
                <a:lnTo>
                  <a:pt x="431" y="4271"/>
                </a:lnTo>
                <a:lnTo>
                  <a:pt x="584" y="4333"/>
                </a:lnTo>
                <a:lnTo>
                  <a:pt x="3749" y="4333"/>
                </a:lnTo>
                <a:lnTo>
                  <a:pt x="3872" y="4271"/>
                </a:lnTo>
                <a:lnTo>
                  <a:pt x="3995" y="4210"/>
                </a:lnTo>
                <a:lnTo>
                  <a:pt x="4118" y="4118"/>
                </a:lnTo>
                <a:lnTo>
                  <a:pt x="4210" y="4026"/>
                </a:lnTo>
                <a:lnTo>
                  <a:pt x="4271" y="3872"/>
                </a:lnTo>
                <a:lnTo>
                  <a:pt x="4302" y="3749"/>
                </a:lnTo>
                <a:lnTo>
                  <a:pt x="4333" y="3595"/>
                </a:lnTo>
                <a:lnTo>
                  <a:pt x="4333" y="738"/>
                </a:lnTo>
                <a:lnTo>
                  <a:pt x="4302" y="584"/>
                </a:lnTo>
                <a:lnTo>
                  <a:pt x="4271" y="461"/>
                </a:lnTo>
                <a:lnTo>
                  <a:pt x="4210" y="308"/>
                </a:lnTo>
                <a:lnTo>
                  <a:pt x="4118" y="216"/>
                </a:lnTo>
                <a:lnTo>
                  <a:pt x="3995" y="123"/>
                </a:lnTo>
                <a:lnTo>
                  <a:pt x="3872" y="62"/>
                </a:lnTo>
                <a:lnTo>
                  <a:pt x="3749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065" name="Google Shape;1065;p36"/>
          <p:cNvSpPr/>
          <p:nvPr/>
        </p:nvSpPr>
        <p:spPr>
          <a:xfrm>
            <a:off x="4267534" y="2629121"/>
            <a:ext cx="599891" cy="600025"/>
          </a:xfrm>
          <a:custGeom>
            <a:avLst/>
            <a:gdLst/>
            <a:ahLst/>
            <a:cxnLst/>
            <a:rect l="l" t="t" r="r" b="b"/>
            <a:pathLst>
              <a:path w="6576" h="6577" extrusionOk="0">
                <a:moveTo>
                  <a:pt x="892" y="1"/>
                </a:moveTo>
                <a:lnTo>
                  <a:pt x="677" y="93"/>
                </a:lnTo>
                <a:lnTo>
                  <a:pt x="492" y="185"/>
                </a:lnTo>
                <a:lnTo>
                  <a:pt x="339" y="308"/>
                </a:lnTo>
                <a:lnTo>
                  <a:pt x="185" y="492"/>
                </a:lnTo>
                <a:lnTo>
                  <a:pt x="93" y="677"/>
                </a:lnTo>
                <a:lnTo>
                  <a:pt x="31" y="892"/>
                </a:lnTo>
                <a:lnTo>
                  <a:pt x="1" y="1107"/>
                </a:lnTo>
                <a:lnTo>
                  <a:pt x="1" y="5439"/>
                </a:lnTo>
                <a:lnTo>
                  <a:pt x="31" y="5685"/>
                </a:lnTo>
                <a:lnTo>
                  <a:pt x="93" y="5900"/>
                </a:lnTo>
                <a:lnTo>
                  <a:pt x="185" y="6084"/>
                </a:lnTo>
                <a:lnTo>
                  <a:pt x="339" y="6238"/>
                </a:lnTo>
                <a:lnTo>
                  <a:pt x="492" y="6392"/>
                </a:lnTo>
                <a:lnTo>
                  <a:pt x="677" y="6484"/>
                </a:lnTo>
                <a:lnTo>
                  <a:pt x="892" y="6545"/>
                </a:lnTo>
                <a:lnTo>
                  <a:pt x="1137" y="6576"/>
                </a:lnTo>
                <a:lnTo>
                  <a:pt x="5470" y="6576"/>
                </a:lnTo>
                <a:lnTo>
                  <a:pt x="5685" y="6545"/>
                </a:lnTo>
                <a:lnTo>
                  <a:pt x="5900" y="6484"/>
                </a:lnTo>
                <a:lnTo>
                  <a:pt x="6084" y="6392"/>
                </a:lnTo>
                <a:lnTo>
                  <a:pt x="6269" y="6238"/>
                </a:lnTo>
                <a:lnTo>
                  <a:pt x="6392" y="6084"/>
                </a:lnTo>
                <a:lnTo>
                  <a:pt x="6484" y="5900"/>
                </a:lnTo>
                <a:lnTo>
                  <a:pt x="6576" y="5685"/>
                </a:lnTo>
                <a:lnTo>
                  <a:pt x="6576" y="5439"/>
                </a:lnTo>
                <a:lnTo>
                  <a:pt x="6576" y="1107"/>
                </a:lnTo>
                <a:lnTo>
                  <a:pt x="6576" y="892"/>
                </a:lnTo>
                <a:lnTo>
                  <a:pt x="6484" y="677"/>
                </a:lnTo>
                <a:lnTo>
                  <a:pt x="6392" y="492"/>
                </a:lnTo>
                <a:lnTo>
                  <a:pt x="6269" y="308"/>
                </a:lnTo>
                <a:lnTo>
                  <a:pt x="6084" y="185"/>
                </a:lnTo>
                <a:lnTo>
                  <a:pt x="5900" y="93"/>
                </a:lnTo>
                <a:lnTo>
                  <a:pt x="5685" y="1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066" name="Google Shape;1066;p36"/>
          <p:cNvSpPr/>
          <p:nvPr/>
        </p:nvSpPr>
        <p:spPr>
          <a:xfrm>
            <a:off x="4470097" y="2724738"/>
            <a:ext cx="197576" cy="434602"/>
          </a:xfrm>
          <a:custGeom>
            <a:avLst/>
            <a:gdLst/>
            <a:ahLst/>
            <a:cxnLst/>
            <a:rect l="l" t="t" r="r" b="b"/>
            <a:pathLst>
              <a:path w="1691" h="3719" extrusionOk="0">
                <a:moveTo>
                  <a:pt x="584" y="1"/>
                </a:moveTo>
                <a:lnTo>
                  <a:pt x="31" y="1752"/>
                </a:lnTo>
                <a:lnTo>
                  <a:pt x="523" y="1752"/>
                </a:lnTo>
                <a:lnTo>
                  <a:pt x="0" y="3718"/>
                </a:lnTo>
                <a:lnTo>
                  <a:pt x="1690" y="1291"/>
                </a:lnTo>
                <a:lnTo>
                  <a:pt x="891" y="1291"/>
                </a:lnTo>
                <a:lnTo>
                  <a:pt x="1444" y="1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" name="Google Shape;968;p35">
            <a:extLst>
              <a:ext uri="{FF2B5EF4-FFF2-40B4-BE49-F238E27FC236}">
                <a16:creationId xmlns:a16="http://schemas.microsoft.com/office/drawing/2014/main" id="{532FD5AF-06EE-C72A-8C28-289AD998D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C239EB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FRAMEWORKS &amp; LANGUAGES</a:t>
            </a:r>
            <a:endParaRPr sz="2000" dirty="0">
              <a:solidFill>
                <a:srgbClr val="C239EB"/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8" name="Google Shape;1057;p36">
            <a:extLst>
              <a:ext uri="{FF2B5EF4-FFF2-40B4-BE49-F238E27FC236}">
                <a16:creationId xmlns:a16="http://schemas.microsoft.com/office/drawing/2014/main" id="{40D06A3C-55EB-26C8-8823-30F412556B0C}"/>
              </a:ext>
            </a:extLst>
          </p:cNvPr>
          <p:cNvGrpSpPr/>
          <p:nvPr/>
        </p:nvGrpSpPr>
        <p:grpSpPr>
          <a:xfrm>
            <a:off x="7166607" y="2887057"/>
            <a:ext cx="1501446" cy="994951"/>
            <a:chOff x="7441175" y="2293745"/>
            <a:chExt cx="1501446" cy="994951"/>
          </a:xfrm>
        </p:grpSpPr>
        <p:sp>
          <p:nvSpPr>
            <p:cNvPr id="9" name="Google Shape;1059;p36">
              <a:extLst>
                <a:ext uri="{FF2B5EF4-FFF2-40B4-BE49-F238E27FC236}">
                  <a16:creationId xmlns:a16="http://schemas.microsoft.com/office/drawing/2014/main" id="{286C43A3-F980-6B62-94BD-B16E48E7C563}"/>
                </a:ext>
              </a:extLst>
            </p:cNvPr>
            <p:cNvSpPr txBox="1"/>
            <p:nvPr/>
          </p:nvSpPr>
          <p:spPr>
            <a:xfrm>
              <a:off x="7441175" y="2293745"/>
              <a:ext cx="1308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600" b="1" dirty="0">
                  <a:solidFill>
                    <a:srgbClr val="C239EB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rPr>
                <a:t>10%</a:t>
              </a:r>
              <a:endParaRPr sz="3600" b="1" dirty="0">
                <a:solidFill>
                  <a:srgbClr val="C239EB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" name="Google Shape;1060;p36">
              <a:extLst>
                <a:ext uri="{FF2B5EF4-FFF2-40B4-BE49-F238E27FC236}">
                  <a16:creationId xmlns:a16="http://schemas.microsoft.com/office/drawing/2014/main" id="{B2685466-0F6B-0706-7DF4-A65804795872}"/>
                </a:ext>
              </a:extLst>
            </p:cNvPr>
            <p:cNvSpPr txBox="1"/>
            <p:nvPr/>
          </p:nvSpPr>
          <p:spPr>
            <a:xfrm>
              <a:off x="7633721" y="2906496"/>
              <a:ext cx="13089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 dirty="0">
                  <a:solidFill>
                    <a:schemeClr val="tx1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rPr>
                <a:t>JAVA FOR ANDROID</a:t>
              </a:r>
              <a:endParaRPr b="1" dirty="0">
                <a:solidFill>
                  <a:schemeClr val="tx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43"/>
          <p:cNvSpPr/>
          <p:nvPr/>
        </p:nvSpPr>
        <p:spPr>
          <a:xfrm>
            <a:off x="4278497" y="3792697"/>
            <a:ext cx="3314100" cy="59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740" name="Google Shape;1740;p43"/>
          <p:cNvSpPr/>
          <p:nvPr/>
        </p:nvSpPr>
        <p:spPr>
          <a:xfrm>
            <a:off x="4278497" y="2961922"/>
            <a:ext cx="3314100" cy="59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741" name="Google Shape;1741;p43"/>
          <p:cNvSpPr/>
          <p:nvPr/>
        </p:nvSpPr>
        <p:spPr>
          <a:xfrm>
            <a:off x="4278497" y="2130847"/>
            <a:ext cx="3314100" cy="59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742" name="Google Shape;1742;p43"/>
          <p:cNvSpPr/>
          <p:nvPr/>
        </p:nvSpPr>
        <p:spPr>
          <a:xfrm>
            <a:off x="4278497" y="1299972"/>
            <a:ext cx="3314100" cy="59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729" name="Google Shape;1729;p43"/>
          <p:cNvSpPr/>
          <p:nvPr/>
        </p:nvSpPr>
        <p:spPr>
          <a:xfrm>
            <a:off x="4572000" y="1391572"/>
            <a:ext cx="2875333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Current user latitude and longitude</a:t>
            </a:r>
            <a:endParaRPr sz="1200" dirty="0">
              <a:solidFill>
                <a:schemeClr val="dk1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cxnSp>
        <p:nvCxnSpPr>
          <p:cNvPr id="1743" name="Google Shape;1743;p43"/>
          <p:cNvCxnSpPr/>
          <p:nvPr/>
        </p:nvCxnSpPr>
        <p:spPr>
          <a:xfrm rot="10800000" flipH="1">
            <a:off x="2611685" y="1512910"/>
            <a:ext cx="1666800" cy="1330500"/>
          </a:xfrm>
          <a:prstGeom prst="straightConnector1">
            <a:avLst/>
          </a:prstGeom>
          <a:noFill/>
          <a:ln w="28575" cap="flat" cmpd="sng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4" name="Google Shape;1744;p43"/>
          <p:cNvSpPr/>
          <p:nvPr/>
        </p:nvSpPr>
        <p:spPr>
          <a:xfrm>
            <a:off x="4176797" y="1250422"/>
            <a:ext cx="692400" cy="6924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CC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algn="ctr"/>
            <a:r>
              <a:rPr lang="it-IT" sz="2000" b="1" dirty="0">
                <a:solidFill>
                  <a:srgbClr val="CE55EF"/>
                </a:solidFill>
                <a:latin typeface="Fira Sans" panose="020B0503050000020004" pitchFamily="34" charset="0"/>
                <a:sym typeface="Fira Sans"/>
              </a:rPr>
              <a:t>1</a:t>
            </a:r>
            <a:endParaRPr sz="2000" b="1" dirty="0">
              <a:solidFill>
                <a:srgbClr val="CE55EF"/>
              </a:solidFill>
              <a:latin typeface="Fira Sans" panose="020B0503050000020004" pitchFamily="34" charset="0"/>
              <a:sym typeface="Fira Sans"/>
            </a:endParaRPr>
          </a:p>
        </p:txBody>
      </p:sp>
      <p:sp>
        <p:nvSpPr>
          <p:cNvPr id="1732" name="Google Shape;1732;p43"/>
          <p:cNvSpPr/>
          <p:nvPr/>
        </p:nvSpPr>
        <p:spPr>
          <a:xfrm>
            <a:off x="4475356" y="2222497"/>
            <a:ext cx="2980481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Convertion charging station address to latitude and longitude</a:t>
            </a:r>
            <a:endParaRPr sz="1200" dirty="0">
              <a:solidFill>
                <a:schemeClr val="dk1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cxnSp>
        <p:nvCxnSpPr>
          <p:cNvPr id="1745" name="Google Shape;1745;p43"/>
          <p:cNvCxnSpPr/>
          <p:nvPr/>
        </p:nvCxnSpPr>
        <p:spPr>
          <a:xfrm rot="10800000" flipH="1">
            <a:off x="2611685" y="2427535"/>
            <a:ext cx="1565100" cy="420600"/>
          </a:xfrm>
          <a:prstGeom prst="straightConnector1">
            <a:avLst/>
          </a:prstGeom>
          <a:noFill/>
          <a:ln w="28575" cap="flat" cmpd="sng">
            <a:solidFill>
              <a:srgbClr val="CE55E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6" name="Google Shape;1746;p43"/>
          <p:cNvSpPr/>
          <p:nvPr/>
        </p:nvSpPr>
        <p:spPr>
          <a:xfrm>
            <a:off x="4176797" y="2081347"/>
            <a:ext cx="692400" cy="6924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CE55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CE55EF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2</a:t>
            </a:r>
            <a:endParaRPr sz="2000" b="1" dirty="0">
              <a:solidFill>
                <a:srgbClr val="CE55EF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735" name="Google Shape;1735;p43"/>
          <p:cNvSpPr/>
          <p:nvPr/>
        </p:nvSpPr>
        <p:spPr>
          <a:xfrm>
            <a:off x="4572000" y="3053422"/>
            <a:ext cx="2875335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Nearby charging station selection according to user location</a:t>
            </a:r>
            <a:endParaRPr sz="1200" dirty="0">
              <a:solidFill>
                <a:schemeClr val="dk1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cxnSp>
        <p:nvCxnSpPr>
          <p:cNvPr id="1747" name="Google Shape;1747;p43"/>
          <p:cNvCxnSpPr/>
          <p:nvPr/>
        </p:nvCxnSpPr>
        <p:spPr>
          <a:xfrm>
            <a:off x="2611685" y="2848360"/>
            <a:ext cx="1565100" cy="410100"/>
          </a:xfrm>
          <a:prstGeom prst="straightConnector1">
            <a:avLst/>
          </a:prstGeom>
          <a:noFill/>
          <a:ln w="28575" cap="flat" cmpd="sng">
            <a:solidFill>
              <a:srgbClr val="DD8A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8" name="Google Shape;1748;p43"/>
          <p:cNvSpPr/>
          <p:nvPr/>
        </p:nvSpPr>
        <p:spPr>
          <a:xfrm>
            <a:off x="4176797" y="2912272"/>
            <a:ext cx="692400" cy="6924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DD8A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CE55EF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3</a:t>
            </a:r>
            <a:endParaRPr sz="2000" b="1" dirty="0">
              <a:solidFill>
                <a:srgbClr val="CE55EF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738" name="Google Shape;1738;p43"/>
          <p:cNvSpPr/>
          <p:nvPr/>
        </p:nvSpPr>
        <p:spPr>
          <a:xfrm>
            <a:off x="4572000" y="3879097"/>
            <a:ext cx="2875335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Return the nearest charging stations </a:t>
            </a:r>
            <a:endParaRPr sz="1200" dirty="0">
              <a:solidFill>
                <a:schemeClr val="dk1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cxnSp>
        <p:nvCxnSpPr>
          <p:cNvPr id="1749" name="Google Shape;1749;p43"/>
          <p:cNvCxnSpPr/>
          <p:nvPr/>
        </p:nvCxnSpPr>
        <p:spPr>
          <a:xfrm>
            <a:off x="2606885" y="2843185"/>
            <a:ext cx="1569900" cy="1246200"/>
          </a:xfrm>
          <a:prstGeom prst="straightConnector1">
            <a:avLst/>
          </a:prstGeom>
          <a:noFill/>
          <a:ln w="28575" cap="flat" cmpd="sng">
            <a:solidFill>
              <a:srgbClr val="E4A0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0" name="Google Shape;1750;p43"/>
          <p:cNvSpPr/>
          <p:nvPr/>
        </p:nvSpPr>
        <p:spPr>
          <a:xfrm>
            <a:off x="4176797" y="3743197"/>
            <a:ext cx="692400" cy="6924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E4A0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CE55EF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4</a:t>
            </a:r>
            <a:endParaRPr sz="2000" b="1" dirty="0">
              <a:solidFill>
                <a:srgbClr val="CE55EF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3A360E5-079C-CB3B-CD87-1AA3427C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477" y="741110"/>
            <a:ext cx="2490062" cy="4204150"/>
          </a:xfrm>
          <a:prstGeom prst="rect">
            <a:avLst/>
          </a:prstGeom>
        </p:spPr>
      </p:pic>
      <p:sp>
        <p:nvSpPr>
          <p:cNvPr id="6" name="Google Shape;968;p35">
            <a:extLst>
              <a:ext uri="{FF2B5EF4-FFF2-40B4-BE49-F238E27FC236}">
                <a16:creationId xmlns:a16="http://schemas.microsoft.com/office/drawing/2014/main" id="{F5AE2E38-793A-BDF6-9AD3-656D219D6C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C239EB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NEARBY CHARGING STATIONS</a:t>
            </a:r>
            <a:endParaRPr sz="2000" dirty="0">
              <a:solidFill>
                <a:srgbClr val="C239EB"/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43"/>
          <p:cNvSpPr/>
          <p:nvPr/>
        </p:nvSpPr>
        <p:spPr>
          <a:xfrm>
            <a:off x="5028223" y="3718356"/>
            <a:ext cx="3314100" cy="59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740" name="Google Shape;1740;p43"/>
          <p:cNvSpPr/>
          <p:nvPr/>
        </p:nvSpPr>
        <p:spPr>
          <a:xfrm>
            <a:off x="5028223" y="2887581"/>
            <a:ext cx="3314100" cy="59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741" name="Google Shape;1741;p43"/>
          <p:cNvSpPr/>
          <p:nvPr/>
        </p:nvSpPr>
        <p:spPr>
          <a:xfrm>
            <a:off x="5028223" y="2056506"/>
            <a:ext cx="3314100" cy="59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742" name="Google Shape;1742;p43"/>
          <p:cNvSpPr/>
          <p:nvPr/>
        </p:nvSpPr>
        <p:spPr>
          <a:xfrm>
            <a:off x="5028223" y="1225631"/>
            <a:ext cx="3314100" cy="59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 panose="020B0503050000020004" pitchFamily="34" charset="0"/>
            </a:endParaRPr>
          </a:p>
        </p:txBody>
      </p:sp>
      <p:cxnSp>
        <p:nvCxnSpPr>
          <p:cNvPr id="1743" name="Google Shape;1743;p43"/>
          <p:cNvCxnSpPr/>
          <p:nvPr/>
        </p:nvCxnSpPr>
        <p:spPr>
          <a:xfrm rot="10800000" flipH="1">
            <a:off x="3361411" y="1438569"/>
            <a:ext cx="1666800" cy="1330500"/>
          </a:xfrm>
          <a:prstGeom prst="straightConnector1">
            <a:avLst/>
          </a:prstGeom>
          <a:noFill/>
          <a:ln w="28575" cap="flat" cmpd="sng">
            <a:solidFill>
              <a:srgbClr val="CC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4" name="Google Shape;1744;p43"/>
          <p:cNvSpPr/>
          <p:nvPr/>
        </p:nvSpPr>
        <p:spPr>
          <a:xfrm>
            <a:off x="4926523" y="1176081"/>
            <a:ext cx="692400" cy="6924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CC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algn="ctr"/>
            <a:r>
              <a:rPr lang="it-IT" sz="2000" b="1" dirty="0">
                <a:solidFill>
                  <a:srgbClr val="CE55EF"/>
                </a:solidFill>
                <a:latin typeface="Fira Sans" panose="020B0503050000020004" pitchFamily="34" charset="0"/>
                <a:sym typeface="Fira Sans"/>
              </a:rPr>
              <a:t>1</a:t>
            </a:r>
            <a:endParaRPr sz="2000" b="1" dirty="0">
              <a:solidFill>
                <a:srgbClr val="CE55EF"/>
              </a:solidFill>
              <a:latin typeface="Fira Sans" panose="020B0503050000020004" pitchFamily="34" charset="0"/>
              <a:sym typeface="Fira Sans"/>
            </a:endParaRPr>
          </a:p>
        </p:txBody>
      </p:sp>
      <p:sp>
        <p:nvSpPr>
          <p:cNvPr id="1732" name="Google Shape;1732;p43"/>
          <p:cNvSpPr/>
          <p:nvPr/>
        </p:nvSpPr>
        <p:spPr>
          <a:xfrm>
            <a:off x="5225082" y="2148156"/>
            <a:ext cx="2980481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cxnSp>
        <p:nvCxnSpPr>
          <p:cNvPr id="1745" name="Google Shape;1745;p43"/>
          <p:cNvCxnSpPr/>
          <p:nvPr/>
        </p:nvCxnSpPr>
        <p:spPr>
          <a:xfrm rot="10800000" flipH="1">
            <a:off x="3361411" y="2353194"/>
            <a:ext cx="1565100" cy="420600"/>
          </a:xfrm>
          <a:prstGeom prst="straightConnector1">
            <a:avLst/>
          </a:prstGeom>
          <a:noFill/>
          <a:ln w="28575" cap="flat" cmpd="sng">
            <a:solidFill>
              <a:srgbClr val="CE55E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6" name="Google Shape;1746;p43"/>
          <p:cNvSpPr/>
          <p:nvPr/>
        </p:nvSpPr>
        <p:spPr>
          <a:xfrm>
            <a:off x="4926523" y="2007006"/>
            <a:ext cx="692400" cy="6924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CE55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CE55EF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2</a:t>
            </a:r>
            <a:endParaRPr sz="2000" b="1" dirty="0">
              <a:solidFill>
                <a:srgbClr val="CE55EF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735" name="Google Shape;1735;p43"/>
          <p:cNvSpPr/>
          <p:nvPr/>
        </p:nvSpPr>
        <p:spPr>
          <a:xfrm>
            <a:off x="5321726" y="2979081"/>
            <a:ext cx="2875335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cxnSp>
        <p:nvCxnSpPr>
          <p:cNvPr id="1747" name="Google Shape;1747;p43"/>
          <p:cNvCxnSpPr/>
          <p:nvPr/>
        </p:nvCxnSpPr>
        <p:spPr>
          <a:xfrm>
            <a:off x="3361411" y="2774019"/>
            <a:ext cx="1565100" cy="410100"/>
          </a:xfrm>
          <a:prstGeom prst="straightConnector1">
            <a:avLst/>
          </a:prstGeom>
          <a:noFill/>
          <a:ln w="28575" cap="flat" cmpd="sng">
            <a:solidFill>
              <a:srgbClr val="DD8A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8" name="Google Shape;1748;p43"/>
          <p:cNvSpPr/>
          <p:nvPr/>
        </p:nvSpPr>
        <p:spPr>
          <a:xfrm>
            <a:off x="4926523" y="2837931"/>
            <a:ext cx="692400" cy="6924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DD8A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CE55EF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3</a:t>
            </a:r>
            <a:endParaRPr sz="2000" b="1" dirty="0">
              <a:solidFill>
                <a:srgbClr val="CE55EF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738" name="Google Shape;1738;p43"/>
          <p:cNvSpPr/>
          <p:nvPr/>
        </p:nvSpPr>
        <p:spPr>
          <a:xfrm>
            <a:off x="5321726" y="3804756"/>
            <a:ext cx="2875335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cxnSp>
        <p:nvCxnSpPr>
          <p:cNvPr id="1749" name="Google Shape;1749;p43"/>
          <p:cNvCxnSpPr/>
          <p:nvPr/>
        </p:nvCxnSpPr>
        <p:spPr>
          <a:xfrm>
            <a:off x="3356611" y="2768844"/>
            <a:ext cx="1569900" cy="1246200"/>
          </a:xfrm>
          <a:prstGeom prst="straightConnector1">
            <a:avLst/>
          </a:prstGeom>
          <a:noFill/>
          <a:ln w="28575" cap="flat" cmpd="sng">
            <a:solidFill>
              <a:srgbClr val="E4A0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0" name="Google Shape;1750;p43"/>
          <p:cNvSpPr/>
          <p:nvPr/>
        </p:nvSpPr>
        <p:spPr>
          <a:xfrm>
            <a:off x="4926523" y="3668856"/>
            <a:ext cx="692400" cy="6924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E4A0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CE55EF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4</a:t>
            </a:r>
            <a:endParaRPr sz="2000" b="1" dirty="0">
              <a:solidFill>
                <a:srgbClr val="CE55EF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6" name="Google Shape;968;p35">
            <a:extLst>
              <a:ext uri="{FF2B5EF4-FFF2-40B4-BE49-F238E27FC236}">
                <a16:creationId xmlns:a16="http://schemas.microsoft.com/office/drawing/2014/main" id="{F5AE2E38-793A-BDF6-9AD3-656D219D6C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C239EB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REAL-TIME CHARGE</a:t>
            </a:r>
            <a:endParaRPr sz="2000" dirty="0">
              <a:solidFill>
                <a:srgbClr val="C239EB"/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81FAA5D-68A2-62C7-C877-CD940EA3B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65" y="1517019"/>
            <a:ext cx="3839499" cy="2498025"/>
          </a:xfrm>
          <a:prstGeom prst="rect">
            <a:avLst/>
          </a:prstGeom>
          <a:ln w="5080">
            <a:solidFill>
              <a:schemeClr val="tx1"/>
            </a:solidFill>
          </a:ln>
        </p:spPr>
      </p:pic>
      <p:sp>
        <p:nvSpPr>
          <p:cNvPr id="10" name="Google Shape;1729;p43">
            <a:extLst>
              <a:ext uri="{FF2B5EF4-FFF2-40B4-BE49-F238E27FC236}">
                <a16:creationId xmlns:a16="http://schemas.microsoft.com/office/drawing/2014/main" id="{F4FD71B3-E17C-5C9E-D193-B78837DB25B5}"/>
              </a:ext>
            </a:extLst>
          </p:cNvPr>
          <p:cNvSpPr/>
          <p:nvPr/>
        </p:nvSpPr>
        <p:spPr>
          <a:xfrm>
            <a:off x="5247606" y="1322519"/>
            <a:ext cx="2875333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Involves both eMSP and CPMS</a:t>
            </a:r>
            <a:endParaRPr sz="1200" dirty="0">
              <a:solidFill>
                <a:schemeClr val="dk1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729;p43">
            <a:extLst>
              <a:ext uri="{FF2B5EF4-FFF2-40B4-BE49-F238E27FC236}">
                <a16:creationId xmlns:a16="http://schemas.microsoft.com/office/drawing/2014/main" id="{98BD70B6-1E1F-413C-0216-3F41524653AE}"/>
              </a:ext>
            </a:extLst>
          </p:cNvPr>
          <p:cNvSpPr/>
          <p:nvPr/>
        </p:nvSpPr>
        <p:spPr>
          <a:xfrm>
            <a:off x="5261619" y="2127456"/>
            <a:ext cx="2875333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Real-time syncronization over WebSocket protocol</a:t>
            </a:r>
            <a:endParaRPr sz="1200" dirty="0">
              <a:solidFill>
                <a:schemeClr val="dk1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729;p43">
            <a:extLst>
              <a:ext uri="{FF2B5EF4-FFF2-40B4-BE49-F238E27FC236}">
                <a16:creationId xmlns:a16="http://schemas.microsoft.com/office/drawing/2014/main" id="{CE20D2D4-1AA2-FDD1-7174-F4E1BF2D4605}"/>
              </a:ext>
            </a:extLst>
          </p:cNvPr>
          <p:cNvSpPr/>
          <p:nvPr/>
        </p:nvSpPr>
        <p:spPr>
          <a:xfrm>
            <a:off x="5351246" y="2979069"/>
            <a:ext cx="2875333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Full-duplex </a:t>
            </a:r>
            <a:r>
              <a:rPr lang="it-IT" sz="1200" dirty="0" err="1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communication</a:t>
            </a:r>
            <a:r>
              <a:rPr lang="it-IT" sz="1200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, no polling</a:t>
            </a:r>
            <a:endParaRPr sz="1200" dirty="0">
              <a:solidFill>
                <a:schemeClr val="dk1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729;p43">
            <a:extLst>
              <a:ext uri="{FF2B5EF4-FFF2-40B4-BE49-F238E27FC236}">
                <a16:creationId xmlns:a16="http://schemas.microsoft.com/office/drawing/2014/main" id="{5381AC0F-E53A-51A4-268A-D76EE726B049}"/>
              </a:ext>
            </a:extLst>
          </p:cNvPr>
          <p:cNvSpPr/>
          <p:nvPr/>
        </p:nvSpPr>
        <p:spPr>
          <a:xfrm>
            <a:off x="5225082" y="3809994"/>
            <a:ext cx="3092777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Uses rooms for targeted communications, no broadcast</a:t>
            </a:r>
            <a:endParaRPr sz="1200" dirty="0">
              <a:solidFill>
                <a:schemeClr val="dk1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61846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68;p35">
            <a:extLst>
              <a:ext uri="{FF2B5EF4-FFF2-40B4-BE49-F238E27FC236}">
                <a16:creationId xmlns:a16="http://schemas.microsoft.com/office/drawing/2014/main" id="{F5AE2E38-793A-BDF6-9AD3-656D219D6C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C239EB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DEMO – EndUser App</a:t>
            </a:r>
            <a:endParaRPr sz="2000" dirty="0">
              <a:solidFill>
                <a:srgbClr val="C239EB"/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Video WhatsApp 2023-02-16 ore 18.38.00">
            <a:hlinkClick r:id="" action="ppaction://media"/>
            <a:extLst>
              <a:ext uri="{FF2B5EF4-FFF2-40B4-BE49-F238E27FC236}">
                <a16:creationId xmlns:a16="http://schemas.microsoft.com/office/drawing/2014/main" id="{63678627-E295-E1F7-99A1-79A44E3FE6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605023"/>
            <a:ext cx="7315200" cy="41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0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68;p35">
            <a:extLst>
              <a:ext uri="{FF2B5EF4-FFF2-40B4-BE49-F238E27FC236}">
                <a16:creationId xmlns:a16="http://schemas.microsoft.com/office/drawing/2014/main" id="{F5AE2E38-793A-BDF6-9AD3-656D219D6C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C239EB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DEMO – CPO App</a:t>
            </a:r>
            <a:endParaRPr sz="2000" dirty="0">
              <a:solidFill>
                <a:srgbClr val="C239EB"/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Video WhatsApp 2023-02-16 ore 18.43.50">
            <a:hlinkClick r:id="" action="ppaction://media"/>
            <a:extLst>
              <a:ext uri="{FF2B5EF4-FFF2-40B4-BE49-F238E27FC236}">
                <a16:creationId xmlns:a16="http://schemas.microsoft.com/office/drawing/2014/main" id="{2771126E-1EFA-C8C5-8C1F-C8D4610D80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592386"/>
            <a:ext cx="7315200" cy="41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0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68;p35">
            <a:extLst>
              <a:ext uri="{FF2B5EF4-FFF2-40B4-BE49-F238E27FC236}">
                <a16:creationId xmlns:a16="http://schemas.microsoft.com/office/drawing/2014/main" id="{F5AE2E38-793A-BDF6-9AD3-656D219D6C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C239EB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DEMO – Charge Process</a:t>
            </a:r>
            <a:endParaRPr sz="2000" dirty="0">
              <a:solidFill>
                <a:srgbClr val="C239EB"/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Video WhatsApp 2023-02-16 ore 18.18.16">
            <a:hlinkClick r:id="" action="ppaction://media"/>
            <a:extLst>
              <a:ext uri="{FF2B5EF4-FFF2-40B4-BE49-F238E27FC236}">
                <a16:creationId xmlns:a16="http://schemas.microsoft.com/office/drawing/2014/main" id="{3067D3DA-06A9-69F2-DB1C-5844263C07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626443"/>
            <a:ext cx="7315200" cy="41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7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B107AEF-48FA-3F99-DC4E-A3CA0CC4A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089" y="799369"/>
            <a:ext cx="963822" cy="96382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B6CEB03-FCC2-14F5-0A8B-941B743F0458}"/>
              </a:ext>
            </a:extLst>
          </p:cNvPr>
          <p:cNvSpPr txBox="1"/>
          <p:nvPr/>
        </p:nvSpPr>
        <p:spPr>
          <a:xfrm>
            <a:off x="0" y="3862220"/>
            <a:ext cx="91440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100" i="1" u="none" strike="noStrike" baseline="0" dirty="0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Software Engineering 2 Project</a:t>
            </a:r>
          </a:p>
          <a:p>
            <a:pPr algn="ctr"/>
            <a:r>
              <a:rPr lang="it-IT" sz="1050" i="1" u="none" strike="noStrike" baseline="0" dirty="0" err="1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Academic</a:t>
            </a:r>
            <a:r>
              <a:rPr lang="it-IT" sz="1050" i="1" u="none" strike="noStrike" baseline="0" dirty="0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</a:t>
            </a:r>
            <a:r>
              <a:rPr lang="it-IT" sz="1050" i="1" u="none" strike="noStrike" baseline="0" dirty="0" err="1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year</a:t>
            </a:r>
            <a:r>
              <a:rPr lang="it-IT" sz="1050" i="1" u="none" strike="noStrike" baseline="0" dirty="0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2022 – 2023</a:t>
            </a:r>
          </a:p>
          <a:p>
            <a:pPr algn="ctr"/>
            <a:endParaRPr lang="it-IT" sz="1050" i="1" dirty="0">
              <a:solidFill>
                <a:schemeClr val="tx1"/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it-IT" sz="1000" i="1" dirty="0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Balestrieri Niccolò</a:t>
            </a:r>
          </a:p>
          <a:p>
            <a:pPr algn="ctr"/>
            <a:r>
              <a:rPr lang="it-IT" sz="1000" i="1" dirty="0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Bertogalli Andrea</a:t>
            </a:r>
          </a:p>
          <a:p>
            <a:pPr algn="ctr"/>
            <a:r>
              <a:rPr lang="it-IT" sz="1000" i="1" dirty="0">
                <a:solidFill>
                  <a:schemeClr val="tx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Tombini Nicolò</a:t>
            </a:r>
            <a:endParaRPr lang="it-IT" sz="1050" i="1" dirty="0">
              <a:solidFill>
                <a:schemeClr val="tx1"/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695;p34">
            <a:extLst>
              <a:ext uri="{FF2B5EF4-FFF2-40B4-BE49-F238E27FC236}">
                <a16:creationId xmlns:a16="http://schemas.microsoft.com/office/drawing/2014/main" id="{7114A950-77D1-9811-99F4-DE5DE009C39D}"/>
              </a:ext>
            </a:extLst>
          </p:cNvPr>
          <p:cNvSpPr txBox="1">
            <a:spLocks/>
          </p:cNvSpPr>
          <p:nvPr/>
        </p:nvSpPr>
        <p:spPr>
          <a:xfrm>
            <a:off x="0" y="2331000"/>
            <a:ext cx="91440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it-IT" sz="2800" dirty="0">
                <a:solidFill>
                  <a:srgbClr val="C239EB"/>
                </a:solidFill>
                <a:latin typeface="Fira Sans" panose="020B05030500000200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THANKS FOR YOUR ATTENTION.</a:t>
            </a:r>
          </a:p>
        </p:txBody>
      </p:sp>
    </p:spTree>
    <p:extLst>
      <p:ext uri="{BB962C8B-B14F-4D97-AF65-F5344CB8AC3E}">
        <p14:creationId xmlns:p14="http://schemas.microsoft.com/office/powerpoint/2010/main" val="28315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4" name="Google Shape;2024;p47"/>
          <p:cNvGrpSpPr/>
          <p:nvPr/>
        </p:nvGrpSpPr>
        <p:grpSpPr>
          <a:xfrm>
            <a:off x="420029" y="699657"/>
            <a:ext cx="8229600" cy="3261300"/>
            <a:chOff x="457200" y="1465097"/>
            <a:chExt cx="8229600" cy="3261300"/>
          </a:xfrm>
        </p:grpSpPr>
        <p:sp>
          <p:nvSpPr>
            <p:cNvPr id="2025" name="Google Shape;2025;p47"/>
            <p:cNvSpPr/>
            <p:nvPr/>
          </p:nvSpPr>
          <p:spPr>
            <a:xfrm>
              <a:off x="3246150" y="1769897"/>
              <a:ext cx="2651700" cy="2651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26" name="Google Shape;2026;p47"/>
            <p:cNvSpPr/>
            <p:nvPr/>
          </p:nvSpPr>
          <p:spPr>
            <a:xfrm>
              <a:off x="457200" y="1465097"/>
              <a:ext cx="2222700" cy="691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27" name="Google Shape;2027;p47"/>
            <p:cNvSpPr/>
            <p:nvPr/>
          </p:nvSpPr>
          <p:spPr>
            <a:xfrm>
              <a:off x="457200" y="2750147"/>
              <a:ext cx="2222700" cy="691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28" name="Google Shape;2028;p47"/>
            <p:cNvSpPr/>
            <p:nvPr/>
          </p:nvSpPr>
          <p:spPr>
            <a:xfrm>
              <a:off x="457200" y="4035197"/>
              <a:ext cx="2222700" cy="691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29" name="Google Shape;2029;p47"/>
            <p:cNvSpPr/>
            <p:nvPr/>
          </p:nvSpPr>
          <p:spPr>
            <a:xfrm>
              <a:off x="6464100" y="1465097"/>
              <a:ext cx="2222700" cy="691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30" name="Google Shape;2030;p47"/>
            <p:cNvSpPr/>
            <p:nvPr/>
          </p:nvSpPr>
          <p:spPr>
            <a:xfrm>
              <a:off x="6464100" y="2750147"/>
              <a:ext cx="2222700" cy="691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31" name="Google Shape;2031;p47"/>
            <p:cNvSpPr/>
            <p:nvPr/>
          </p:nvSpPr>
          <p:spPr>
            <a:xfrm>
              <a:off x="6464100" y="4035197"/>
              <a:ext cx="2222700" cy="6912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" panose="020B0503050000020004" pitchFamily="34" charset="0"/>
              </a:endParaRPr>
            </a:p>
          </p:txBody>
        </p:sp>
        <p:cxnSp>
          <p:nvCxnSpPr>
            <p:cNvPr id="2032" name="Google Shape;2032;p47"/>
            <p:cNvCxnSpPr>
              <a:stCxn id="2026" idx="3"/>
              <a:endCxn id="2025" idx="1"/>
            </p:cNvCxnSpPr>
            <p:nvPr/>
          </p:nvCxnSpPr>
          <p:spPr>
            <a:xfrm>
              <a:off x="2679900" y="1810697"/>
              <a:ext cx="954600" cy="3474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3" name="Google Shape;2033;p47"/>
            <p:cNvCxnSpPr>
              <a:stCxn id="2027" idx="3"/>
              <a:endCxn id="2025" idx="2"/>
            </p:cNvCxnSpPr>
            <p:nvPr/>
          </p:nvCxnSpPr>
          <p:spPr>
            <a:xfrm>
              <a:off x="2679900" y="3095747"/>
              <a:ext cx="566400" cy="600"/>
            </a:xfrm>
            <a:prstGeom prst="bentConnector3">
              <a:avLst>
                <a:gd name="adj1" fmla="val 4998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4" name="Google Shape;2034;p47"/>
            <p:cNvCxnSpPr>
              <a:stCxn id="2028" idx="3"/>
              <a:endCxn id="2025" idx="3"/>
            </p:cNvCxnSpPr>
            <p:nvPr/>
          </p:nvCxnSpPr>
          <p:spPr>
            <a:xfrm rot="10800000" flipH="1">
              <a:off x="2679900" y="4033397"/>
              <a:ext cx="954600" cy="3474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5" name="Google Shape;2035;p47"/>
            <p:cNvCxnSpPr>
              <a:stCxn id="2029" idx="1"/>
              <a:endCxn id="2025" idx="7"/>
            </p:cNvCxnSpPr>
            <p:nvPr/>
          </p:nvCxnSpPr>
          <p:spPr>
            <a:xfrm flipH="1">
              <a:off x="5509500" y="1810697"/>
              <a:ext cx="954600" cy="3474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6" name="Google Shape;2036;p47"/>
            <p:cNvCxnSpPr>
              <a:stCxn id="2030" idx="1"/>
              <a:endCxn id="2025" idx="6"/>
            </p:cNvCxnSpPr>
            <p:nvPr/>
          </p:nvCxnSpPr>
          <p:spPr>
            <a:xfrm flipH="1">
              <a:off x="5898000" y="3095747"/>
              <a:ext cx="566100" cy="600"/>
            </a:xfrm>
            <a:prstGeom prst="bentConnector3">
              <a:avLst>
                <a:gd name="adj1" fmla="val 4998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7" name="Google Shape;2037;p47"/>
            <p:cNvCxnSpPr>
              <a:stCxn id="2031" idx="1"/>
              <a:endCxn id="2025" idx="5"/>
            </p:cNvCxnSpPr>
            <p:nvPr/>
          </p:nvCxnSpPr>
          <p:spPr>
            <a:xfrm rot="10800000">
              <a:off x="5509500" y="4033397"/>
              <a:ext cx="954600" cy="3474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38" name="Google Shape;2038;p47"/>
            <p:cNvSpPr/>
            <p:nvPr/>
          </p:nvSpPr>
          <p:spPr>
            <a:xfrm>
              <a:off x="3342900" y="1866962"/>
              <a:ext cx="2458200" cy="2458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</p:grpSp>
      <p:sp>
        <p:nvSpPr>
          <p:cNvPr id="2039" name="Google Shape;2039;p47"/>
          <p:cNvSpPr/>
          <p:nvPr/>
        </p:nvSpPr>
        <p:spPr>
          <a:xfrm>
            <a:off x="6538154" y="804657"/>
            <a:ext cx="481200" cy="481200"/>
          </a:xfrm>
          <a:prstGeom prst="ellipse">
            <a:avLst/>
          </a:pr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lt1"/>
                </a:solidFill>
                <a:latin typeface="Fira Sans" panose="020B0503050000020004" pitchFamily="34" charset="0"/>
                <a:sym typeface="Fira Sans"/>
              </a:rPr>
              <a:t>2</a:t>
            </a:r>
            <a:endParaRPr sz="2000" b="1" dirty="0">
              <a:solidFill>
                <a:schemeClr val="lt1"/>
              </a:solidFill>
              <a:latin typeface="Fira Sans" panose="020B0503050000020004" pitchFamily="34" charset="0"/>
              <a:sym typeface="Fira Sans"/>
            </a:endParaRPr>
          </a:p>
        </p:txBody>
      </p:sp>
      <p:sp>
        <p:nvSpPr>
          <p:cNvPr id="2040" name="Google Shape;2040;p47"/>
          <p:cNvSpPr/>
          <p:nvPr/>
        </p:nvSpPr>
        <p:spPr>
          <a:xfrm>
            <a:off x="6538154" y="2089710"/>
            <a:ext cx="481200" cy="481200"/>
          </a:xfrm>
          <a:prstGeom prst="ellipse">
            <a:avLst/>
          </a:pr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lt1"/>
                </a:solidFill>
                <a:latin typeface="Fira Sans" panose="020B0503050000020004" pitchFamily="34" charset="0"/>
                <a:sym typeface="Fira Sans"/>
              </a:rPr>
              <a:t>4</a:t>
            </a:r>
            <a:endParaRPr sz="2000" b="1" dirty="0">
              <a:solidFill>
                <a:schemeClr val="lt1"/>
              </a:solidFill>
              <a:latin typeface="Fira Sans" panose="020B0503050000020004" pitchFamily="34" charset="0"/>
              <a:sym typeface="Fira Sans"/>
            </a:endParaRPr>
          </a:p>
        </p:txBody>
      </p:sp>
      <p:sp>
        <p:nvSpPr>
          <p:cNvPr id="2041" name="Google Shape;2041;p47"/>
          <p:cNvSpPr/>
          <p:nvPr/>
        </p:nvSpPr>
        <p:spPr>
          <a:xfrm>
            <a:off x="6538154" y="3374757"/>
            <a:ext cx="481200" cy="481200"/>
          </a:xfrm>
          <a:prstGeom prst="ellipse">
            <a:avLst/>
          </a:pr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b="1">
                <a:solidFill>
                  <a:schemeClr val="lt1"/>
                </a:solidFill>
                <a:latin typeface="Fira Sans" panose="020B0503050000020004" pitchFamily="34" charset="0"/>
                <a:sym typeface="Fira Sans"/>
              </a:rPr>
              <a:t>6</a:t>
            </a:r>
            <a:endParaRPr sz="2000" b="1">
              <a:solidFill>
                <a:schemeClr val="lt1"/>
              </a:solidFill>
              <a:latin typeface="Fira Sans" panose="020B0503050000020004" pitchFamily="34" charset="0"/>
              <a:sym typeface="Fira Sans"/>
            </a:endParaRPr>
          </a:p>
        </p:txBody>
      </p:sp>
      <p:sp>
        <p:nvSpPr>
          <p:cNvPr id="2042" name="Google Shape;2042;p47"/>
          <p:cNvSpPr txBox="1"/>
          <p:nvPr/>
        </p:nvSpPr>
        <p:spPr>
          <a:xfrm>
            <a:off x="7054379" y="78471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baseline="0" dirty="0">
                <a:latin typeface="Fira Sans" panose="020B0503050000020004" pitchFamily="34" charset="0"/>
                <a:cs typeface="Times New Roman" panose="02020603050405020304" pitchFamily="18" charset="0"/>
              </a:rPr>
              <a:t>Allow end users to make bookings and manage them</a:t>
            </a:r>
            <a:endParaRPr sz="900" dirty="0">
              <a:solidFill>
                <a:schemeClr val="dk1"/>
              </a:solidFill>
              <a:latin typeface="Fira Sans" panose="020B0503050000020004" pitchFamily="34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043" name="Google Shape;2043;p47"/>
          <p:cNvSpPr txBox="1"/>
          <p:nvPr/>
        </p:nvSpPr>
        <p:spPr>
          <a:xfrm>
            <a:off x="7054379" y="206976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800" b="0" i="0" u="none" strike="noStrike" baseline="0" dirty="0">
                <a:latin typeface="Fira Sans" panose="020B0503050000020004" pitchFamily="34" charset="0"/>
                <a:cs typeface="Times New Roman" panose="02020603050405020304" pitchFamily="18" charset="0"/>
              </a:rPr>
              <a:t>Allow </a:t>
            </a:r>
            <a:r>
              <a:rPr lang="en-US" sz="800" dirty="0">
                <a:latin typeface="Fira Sans" panose="020B0503050000020004" pitchFamily="34" charset="0"/>
                <a:cs typeface="Times New Roman" panose="02020603050405020304" pitchFamily="18" charset="0"/>
              </a:rPr>
              <a:t>CPOs </a:t>
            </a:r>
            <a:r>
              <a:rPr lang="en-US" sz="800" b="0" i="0" u="none" strike="noStrike" baseline="0" dirty="0">
                <a:latin typeface="Fira Sans" panose="020B0503050000020004" pitchFamily="34" charset="0"/>
                <a:cs typeface="Times New Roman" panose="02020603050405020304" pitchFamily="18" charset="0"/>
              </a:rPr>
              <a:t>to monitor their</a:t>
            </a:r>
          </a:p>
          <a:p>
            <a:pPr algn="ctr"/>
            <a:r>
              <a:rPr lang="en-US" sz="800" b="0" i="0" u="none" strike="noStrike" baseline="0" dirty="0">
                <a:latin typeface="Fira Sans" panose="020B0503050000020004" pitchFamily="34" charset="0"/>
                <a:cs typeface="Times New Roman" panose="02020603050405020304" pitchFamily="18" charset="0"/>
              </a:rPr>
              <a:t>charging stations as the internal and external status</a:t>
            </a:r>
            <a:endParaRPr sz="800" dirty="0">
              <a:solidFill>
                <a:schemeClr val="dk1"/>
              </a:solidFill>
              <a:latin typeface="Fira Sans" panose="020B0503050000020004" pitchFamily="34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044" name="Google Shape;2044;p47"/>
          <p:cNvSpPr txBox="1"/>
          <p:nvPr/>
        </p:nvSpPr>
        <p:spPr>
          <a:xfrm>
            <a:off x="7054379" y="335481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850" b="0" i="0" u="none" strike="noStrike" baseline="0" dirty="0">
                <a:latin typeface="Fira Sans" panose="020B0503050000020004" pitchFamily="34" charset="0"/>
                <a:cs typeface="Times New Roman" panose="02020603050405020304" pitchFamily="18" charset="0"/>
              </a:rPr>
              <a:t>Allow CPOs to decide how to use purchased energy</a:t>
            </a:r>
          </a:p>
          <a:p>
            <a:pPr algn="ctr"/>
            <a:r>
              <a:rPr lang="en-US" sz="850" b="0" i="0" u="none" strike="noStrike" baseline="0" dirty="0">
                <a:latin typeface="Fira Sans" panose="020B0503050000020004" pitchFamily="34" charset="0"/>
                <a:cs typeface="Times New Roman" panose="02020603050405020304" pitchFamily="18" charset="0"/>
              </a:rPr>
              <a:t>and also decide its selling price</a:t>
            </a:r>
            <a:endParaRPr sz="850" dirty="0">
              <a:solidFill>
                <a:schemeClr val="dk1"/>
              </a:solidFill>
              <a:latin typeface="Fira Sans" panose="020B0503050000020004" pitchFamily="34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045" name="Google Shape;2045;p47"/>
          <p:cNvSpPr txBox="1">
            <a:spLocks noGrp="1"/>
          </p:cNvSpPr>
          <p:nvPr>
            <p:ph type="title"/>
          </p:nvPr>
        </p:nvSpPr>
        <p:spPr>
          <a:xfrm>
            <a:off x="-11355" y="0"/>
            <a:ext cx="91440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C239EB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GOALS</a:t>
            </a:r>
            <a:endParaRPr sz="2800" dirty="0">
              <a:latin typeface="Fira Sans" panose="020B0503050000020004" pitchFamily="34" charset="0"/>
            </a:endParaRPr>
          </a:p>
        </p:txBody>
      </p:sp>
      <p:sp>
        <p:nvSpPr>
          <p:cNvPr id="2046" name="Google Shape;2046;p47"/>
          <p:cNvSpPr/>
          <p:nvPr/>
        </p:nvSpPr>
        <p:spPr>
          <a:xfrm>
            <a:off x="5211759" y="990648"/>
            <a:ext cx="177428" cy="145216"/>
          </a:xfrm>
          <a:custGeom>
            <a:avLst/>
            <a:gdLst/>
            <a:ahLst/>
            <a:cxnLst/>
            <a:rect l="l" t="t" r="r" b="b"/>
            <a:pathLst>
              <a:path w="1691" h="1384" fill="none" extrusionOk="0">
                <a:moveTo>
                  <a:pt x="216" y="1383"/>
                </a:moveTo>
                <a:lnTo>
                  <a:pt x="0" y="0"/>
                </a:lnTo>
                <a:lnTo>
                  <a:pt x="1690" y="0"/>
                </a:lnTo>
                <a:lnTo>
                  <a:pt x="246" y="1383"/>
                </a:lnTo>
                <a:lnTo>
                  <a:pt x="216" y="138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grpSp>
        <p:nvGrpSpPr>
          <p:cNvPr id="2047" name="Google Shape;2047;p47"/>
          <p:cNvGrpSpPr/>
          <p:nvPr/>
        </p:nvGrpSpPr>
        <p:grpSpPr>
          <a:xfrm>
            <a:off x="2435954" y="1405777"/>
            <a:ext cx="4197592" cy="1699046"/>
            <a:chOff x="2473200" y="2171217"/>
            <a:chExt cx="4197592" cy="1699046"/>
          </a:xfrm>
        </p:grpSpPr>
        <p:sp>
          <p:nvSpPr>
            <p:cNvPr id="2048" name="Google Shape;2048;p47"/>
            <p:cNvSpPr/>
            <p:nvPr/>
          </p:nvSpPr>
          <p:spPr>
            <a:xfrm>
              <a:off x="5184400" y="2300170"/>
              <a:ext cx="125910" cy="180576"/>
            </a:xfrm>
            <a:custGeom>
              <a:avLst/>
              <a:gdLst/>
              <a:ahLst/>
              <a:cxnLst/>
              <a:rect l="l" t="t" r="r" b="b"/>
              <a:pathLst>
                <a:path w="1200" h="1721" fill="none" extrusionOk="0">
                  <a:moveTo>
                    <a:pt x="1199" y="1721"/>
                  </a:moveTo>
                  <a:lnTo>
                    <a:pt x="1" y="768"/>
                  </a:lnTo>
                  <a:lnTo>
                    <a:pt x="923" y="0"/>
                  </a:lnTo>
                  <a:lnTo>
                    <a:pt x="1199" y="1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49" name="Google Shape;2049;p47"/>
            <p:cNvSpPr/>
            <p:nvPr/>
          </p:nvSpPr>
          <p:spPr>
            <a:xfrm>
              <a:off x="5042646" y="3267263"/>
              <a:ext cx="148364" cy="25916"/>
            </a:xfrm>
            <a:custGeom>
              <a:avLst/>
              <a:gdLst/>
              <a:ahLst/>
              <a:cxnLst/>
              <a:rect l="l" t="t" r="r" b="b"/>
              <a:pathLst>
                <a:path w="1414" h="24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62" y="155"/>
                  </a:lnTo>
                  <a:lnTo>
                    <a:pt x="1198" y="247"/>
                  </a:lnTo>
                  <a:lnTo>
                    <a:pt x="1198" y="247"/>
                  </a:lnTo>
                  <a:lnTo>
                    <a:pt x="1413" y="9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50" name="Google Shape;2050;p47"/>
            <p:cNvSpPr/>
            <p:nvPr/>
          </p:nvSpPr>
          <p:spPr>
            <a:xfrm>
              <a:off x="4958810" y="2777263"/>
              <a:ext cx="16158" cy="16263"/>
            </a:xfrm>
            <a:custGeom>
              <a:avLst/>
              <a:gdLst/>
              <a:ahLst/>
              <a:cxnLst/>
              <a:rect l="l" t="t" r="r" b="b"/>
              <a:pathLst>
                <a:path w="154" h="155" extrusionOk="0">
                  <a:moveTo>
                    <a:pt x="92" y="1"/>
                  </a:moveTo>
                  <a:lnTo>
                    <a:pt x="0" y="124"/>
                  </a:lnTo>
                  <a:lnTo>
                    <a:pt x="31" y="154"/>
                  </a:lnTo>
                  <a:lnTo>
                    <a:pt x="62" y="62"/>
                  </a:lnTo>
                  <a:lnTo>
                    <a:pt x="154" y="62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9EA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51" name="Google Shape;2051;p47"/>
            <p:cNvSpPr/>
            <p:nvPr/>
          </p:nvSpPr>
          <p:spPr>
            <a:xfrm>
              <a:off x="4958810" y="2777263"/>
              <a:ext cx="16158" cy="16263"/>
            </a:xfrm>
            <a:custGeom>
              <a:avLst/>
              <a:gdLst/>
              <a:ahLst/>
              <a:cxnLst/>
              <a:rect l="l" t="t" r="r" b="b"/>
              <a:pathLst>
                <a:path w="154" h="155" fill="none" extrusionOk="0">
                  <a:moveTo>
                    <a:pt x="92" y="1"/>
                  </a:moveTo>
                  <a:lnTo>
                    <a:pt x="0" y="124"/>
                  </a:lnTo>
                  <a:lnTo>
                    <a:pt x="0" y="124"/>
                  </a:lnTo>
                  <a:lnTo>
                    <a:pt x="31" y="154"/>
                  </a:lnTo>
                  <a:lnTo>
                    <a:pt x="62" y="62"/>
                  </a:lnTo>
                  <a:lnTo>
                    <a:pt x="154" y="62"/>
                  </a:lnTo>
                  <a:lnTo>
                    <a:pt x="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52" name="Google Shape;2052;p47"/>
            <p:cNvSpPr/>
            <p:nvPr/>
          </p:nvSpPr>
          <p:spPr>
            <a:xfrm>
              <a:off x="2908348" y="3422027"/>
              <a:ext cx="312781" cy="312886"/>
            </a:xfrm>
            <a:custGeom>
              <a:avLst/>
              <a:gdLst/>
              <a:ahLst/>
              <a:cxnLst/>
              <a:rect l="l" t="t" r="r" b="b"/>
              <a:pathLst>
                <a:path w="2981" h="2982" extrusionOk="0">
                  <a:moveTo>
                    <a:pt x="1506" y="1"/>
                  </a:moveTo>
                  <a:lnTo>
                    <a:pt x="1199" y="32"/>
                  </a:lnTo>
                  <a:lnTo>
                    <a:pt x="922" y="124"/>
                  </a:lnTo>
                  <a:lnTo>
                    <a:pt x="677" y="247"/>
                  </a:lnTo>
                  <a:lnTo>
                    <a:pt x="461" y="431"/>
                  </a:lnTo>
                  <a:lnTo>
                    <a:pt x="277" y="646"/>
                  </a:lnTo>
                  <a:lnTo>
                    <a:pt x="124" y="892"/>
                  </a:lnTo>
                  <a:lnTo>
                    <a:pt x="31" y="1199"/>
                  </a:lnTo>
                  <a:lnTo>
                    <a:pt x="1" y="1476"/>
                  </a:lnTo>
                  <a:lnTo>
                    <a:pt x="31" y="1783"/>
                  </a:lnTo>
                  <a:lnTo>
                    <a:pt x="124" y="2059"/>
                  </a:lnTo>
                  <a:lnTo>
                    <a:pt x="277" y="2305"/>
                  </a:lnTo>
                  <a:lnTo>
                    <a:pt x="461" y="2551"/>
                  </a:lnTo>
                  <a:lnTo>
                    <a:pt x="677" y="2735"/>
                  </a:lnTo>
                  <a:lnTo>
                    <a:pt x="922" y="2858"/>
                  </a:lnTo>
                  <a:lnTo>
                    <a:pt x="1199" y="2951"/>
                  </a:lnTo>
                  <a:lnTo>
                    <a:pt x="1506" y="2981"/>
                  </a:lnTo>
                  <a:lnTo>
                    <a:pt x="1813" y="2951"/>
                  </a:lnTo>
                  <a:lnTo>
                    <a:pt x="2090" y="2858"/>
                  </a:lnTo>
                  <a:lnTo>
                    <a:pt x="2336" y="2735"/>
                  </a:lnTo>
                  <a:lnTo>
                    <a:pt x="2551" y="2551"/>
                  </a:lnTo>
                  <a:lnTo>
                    <a:pt x="2735" y="2305"/>
                  </a:lnTo>
                  <a:lnTo>
                    <a:pt x="2889" y="2059"/>
                  </a:lnTo>
                  <a:lnTo>
                    <a:pt x="2950" y="1783"/>
                  </a:lnTo>
                  <a:lnTo>
                    <a:pt x="2981" y="1476"/>
                  </a:lnTo>
                  <a:lnTo>
                    <a:pt x="2950" y="1199"/>
                  </a:lnTo>
                  <a:lnTo>
                    <a:pt x="2889" y="892"/>
                  </a:lnTo>
                  <a:lnTo>
                    <a:pt x="2735" y="646"/>
                  </a:lnTo>
                  <a:lnTo>
                    <a:pt x="2551" y="431"/>
                  </a:lnTo>
                  <a:lnTo>
                    <a:pt x="2336" y="247"/>
                  </a:lnTo>
                  <a:lnTo>
                    <a:pt x="2090" y="124"/>
                  </a:lnTo>
                  <a:lnTo>
                    <a:pt x="1813" y="32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rgbClr val="668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53" name="Google Shape;2053;p47"/>
            <p:cNvSpPr/>
            <p:nvPr/>
          </p:nvSpPr>
          <p:spPr>
            <a:xfrm>
              <a:off x="3137296" y="3370509"/>
              <a:ext cx="312781" cy="312781"/>
            </a:xfrm>
            <a:custGeom>
              <a:avLst/>
              <a:gdLst/>
              <a:ahLst/>
              <a:cxnLst/>
              <a:rect l="l" t="t" r="r" b="b"/>
              <a:pathLst>
                <a:path w="2981" h="2981" extrusionOk="0">
                  <a:moveTo>
                    <a:pt x="1475" y="0"/>
                  </a:moveTo>
                  <a:lnTo>
                    <a:pt x="1168" y="31"/>
                  </a:lnTo>
                  <a:lnTo>
                    <a:pt x="891" y="123"/>
                  </a:lnTo>
                  <a:lnTo>
                    <a:pt x="645" y="277"/>
                  </a:lnTo>
                  <a:lnTo>
                    <a:pt x="430" y="461"/>
                  </a:lnTo>
                  <a:lnTo>
                    <a:pt x="246" y="676"/>
                  </a:lnTo>
                  <a:lnTo>
                    <a:pt x="92" y="922"/>
                  </a:lnTo>
                  <a:lnTo>
                    <a:pt x="31" y="1199"/>
                  </a:lnTo>
                  <a:lnTo>
                    <a:pt x="0" y="1506"/>
                  </a:lnTo>
                  <a:lnTo>
                    <a:pt x="31" y="1813"/>
                  </a:lnTo>
                  <a:lnTo>
                    <a:pt x="92" y="2090"/>
                  </a:lnTo>
                  <a:lnTo>
                    <a:pt x="246" y="2335"/>
                  </a:lnTo>
                  <a:lnTo>
                    <a:pt x="430" y="2550"/>
                  </a:lnTo>
                  <a:lnTo>
                    <a:pt x="645" y="2735"/>
                  </a:lnTo>
                  <a:lnTo>
                    <a:pt x="891" y="2888"/>
                  </a:lnTo>
                  <a:lnTo>
                    <a:pt x="1168" y="2981"/>
                  </a:lnTo>
                  <a:lnTo>
                    <a:pt x="1782" y="2981"/>
                  </a:lnTo>
                  <a:lnTo>
                    <a:pt x="2059" y="2888"/>
                  </a:lnTo>
                  <a:lnTo>
                    <a:pt x="2305" y="2735"/>
                  </a:lnTo>
                  <a:lnTo>
                    <a:pt x="2520" y="2550"/>
                  </a:lnTo>
                  <a:lnTo>
                    <a:pt x="2704" y="2335"/>
                  </a:lnTo>
                  <a:lnTo>
                    <a:pt x="2858" y="2090"/>
                  </a:lnTo>
                  <a:lnTo>
                    <a:pt x="2950" y="1813"/>
                  </a:lnTo>
                  <a:lnTo>
                    <a:pt x="2981" y="1506"/>
                  </a:lnTo>
                  <a:lnTo>
                    <a:pt x="2950" y="1199"/>
                  </a:lnTo>
                  <a:lnTo>
                    <a:pt x="2858" y="922"/>
                  </a:lnTo>
                  <a:lnTo>
                    <a:pt x="2704" y="676"/>
                  </a:lnTo>
                  <a:lnTo>
                    <a:pt x="2520" y="461"/>
                  </a:lnTo>
                  <a:lnTo>
                    <a:pt x="2305" y="277"/>
                  </a:lnTo>
                  <a:lnTo>
                    <a:pt x="2059" y="123"/>
                  </a:lnTo>
                  <a:lnTo>
                    <a:pt x="1782" y="31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668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54" name="Google Shape;2054;p47"/>
            <p:cNvSpPr/>
            <p:nvPr/>
          </p:nvSpPr>
          <p:spPr>
            <a:xfrm>
              <a:off x="3137296" y="3370509"/>
              <a:ext cx="312781" cy="312781"/>
            </a:xfrm>
            <a:custGeom>
              <a:avLst/>
              <a:gdLst/>
              <a:ahLst/>
              <a:cxnLst/>
              <a:rect l="l" t="t" r="r" b="b"/>
              <a:pathLst>
                <a:path w="2981" h="2981" fill="none" extrusionOk="0">
                  <a:moveTo>
                    <a:pt x="2981" y="1506"/>
                  </a:moveTo>
                  <a:lnTo>
                    <a:pt x="2981" y="1506"/>
                  </a:lnTo>
                  <a:lnTo>
                    <a:pt x="2950" y="1199"/>
                  </a:lnTo>
                  <a:lnTo>
                    <a:pt x="2858" y="922"/>
                  </a:lnTo>
                  <a:lnTo>
                    <a:pt x="2704" y="676"/>
                  </a:lnTo>
                  <a:lnTo>
                    <a:pt x="2520" y="461"/>
                  </a:lnTo>
                  <a:lnTo>
                    <a:pt x="2305" y="277"/>
                  </a:lnTo>
                  <a:lnTo>
                    <a:pt x="2059" y="123"/>
                  </a:lnTo>
                  <a:lnTo>
                    <a:pt x="1782" y="31"/>
                  </a:lnTo>
                  <a:lnTo>
                    <a:pt x="1475" y="0"/>
                  </a:lnTo>
                  <a:lnTo>
                    <a:pt x="1475" y="0"/>
                  </a:lnTo>
                  <a:lnTo>
                    <a:pt x="1168" y="31"/>
                  </a:lnTo>
                  <a:lnTo>
                    <a:pt x="891" y="123"/>
                  </a:lnTo>
                  <a:lnTo>
                    <a:pt x="645" y="277"/>
                  </a:lnTo>
                  <a:lnTo>
                    <a:pt x="430" y="461"/>
                  </a:lnTo>
                  <a:lnTo>
                    <a:pt x="246" y="676"/>
                  </a:lnTo>
                  <a:lnTo>
                    <a:pt x="92" y="922"/>
                  </a:lnTo>
                  <a:lnTo>
                    <a:pt x="31" y="1199"/>
                  </a:lnTo>
                  <a:lnTo>
                    <a:pt x="0" y="1506"/>
                  </a:lnTo>
                  <a:lnTo>
                    <a:pt x="0" y="1506"/>
                  </a:lnTo>
                  <a:lnTo>
                    <a:pt x="31" y="1813"/>
                  </a:lnTo>
                  <a:lnTo>
                    <a:pt x="92" y="2090"/>
                  </a:lnTo>
                  <a:lnTo>
                    <a:pt x="246" y="2335"/>
                  </a:lnTo>
                  <a:lnTo>
                    <a:pt x="430" y="2550"/>
                  </a:lnTo>
                  <a:lnTo>
                    <a:pt x="645" y="2735"/>
                  </a:lnTo>
                  <a:lnTo>
                    <a:pt x="891" y="2888"/>
                  </a:lnTo>
                  <a:lnTo>
                    <a:pt x="1168" y="2981"/>
                  </a:lnTo>
                  <a:lnTo>
                    <a:pt x="1475" y="2981"/>
                  </a:lnTo>
                  <a:lnTo>
                    <a:pt x="1475" y="2981"/>
                  </a:lnTo>
                  <a:lnTo>
                    <a:pt x="1782" y="2981"/>
                  </a:lnTo>
                  <a:lnTo>
                    <a:pt x="2059" y="2888"/>
                  </a:lnTo>
                  <a:lnTo>
                    <a:pt x="2305" y="2735"/>
                  </a:lnTo>
                  <a:lnTo>
                    <a:pt x="2520" y="2550"/>
                  </a:lnTo>
                  <a:lnTo>
                    <a:pt x="2704" y="2335"/>
                  </a:lnTo>
                  <a:lnTo>
                    <a:pt x="2858" y="2090"/>
                  </a:lnTo>
                  <a:lnTo>
                    <a:pt x="2950" y="1813"/>
                  </a:lnTo>
                  <a:lnTo>
                    <a:pt x="2981" y="15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55" name="Google Shape;2055;p47"/>
            <p:cNvSpPr/>
            <p:nvPr/>
          </p:nvSpPr>
          <p:spPr>
            <a:xfrm>
              <a:off x="3401605" y="3280169"/>
              <a:ext cx="451492" cy="454745"/>
            </a:xfrm>
            <a:custGeom>
              <a:avLst/>
              <a:gdLst/>
              <a:ahLst/>
              <a:cxnLst/>
              <a:rect l="l" t="t" r="r" b="b"/>
              <a:pathLst>
                <a:path w="4303" h="4334" extrusionOk="0">
                  <a:moveTo>
                    <a:pt x="2151" y="1"/>
                  </a:moveTo>
                  <a:lnTo>
                    <a:pt x="1936" y="32"/>
                  </a:lnTo>
                  <a:lnTo>
                    <a:pt x="1721" y="62"/>
                  </a:lnTo>
                  <a:lnTo>
                    <a:pt x="1506" y="93"/>
                  </a:lnTo>
                  <a:lnTo>
                    <a:pt x="1322" y="185"/>
                  </a:lnTo>
                  <a:lnTo>
                    <a:pt x="1107" y="277"/>
                  </a:lnTo>
                  <a:lnTo>
                    <a:pt x="953" y="370"/>
                  </a:lnTo>
                  <a:lnTo>
                    <a:pt x="769" y="493"/>
                  </a:lnTo>
                  <a:lnTo>
                    <a:pt x="615" y="646"/>
                  </a:lnTo>
                  <a:lnTo>
                    <a:pt x="492" y="800"/>
                  </a:lnTo>
                  <a:lnTo>
                    <a:pt x="369" y="953"/>
                  </a:lnTo>
                  <a:lnTo>
                    <a:pt x="246" y="1138"/>
                  </a:lnTo>
                  <a:lnTo>
                    <a:pt x="154" y="1322"/>
                  </a:lnTo>
                  <a:lnTo>
                    <a:pt x="93" y="1506"/>
                  </a:lnTo>
                  <a:lnTo>
                    <a:pt x="31" y="1722"/>
                  </a:lnTo>
                  <a:lnTo>
                    <a:pt x="1" y="1937"/>
                  </a:lnTo>
                  <a:lnTo>
                    <a:pt x="1" y="2152"/>
                  </a:lnTo>
                  <a:lnTo>
                    <a:pt x="1" y="2398"/>
                  </a:lnTo>
                  <a:lnTo>
                    <a:pt x="31" y="2582"/>
                  </a:lnTo>
                  <a:lnTo>
                    <a:pt x="93" y="2797"/>
                  </a:lnTo>
                  <a:lnTo>
                    <a:pt x="154" y="3012"/>
                  </a:lnTo>
                  <a:lnTo>
                    <a:pt x="246" y="3196"/>
                  </a:lnTo>
                  <a:lnTo>
                    <a:pt x="369" y="3381"/>
                  </a:lnTo>
                  <a:lnTo>
                    <a:pt x="492" y="3534"/>
                  </a:lnTo>
                  <a:lnTo>
                    <a:pt x="615" y="3688"/>
                  </a:lnTo>
                  <a:lnTo>
                    <a:pt x="769" y="3811"/>
                  </a:lnTo>
                  <a:lnTo>
                    <a:pt x="953" y="3965"/>
                  </a:lnTo>
                  <a:lnTo>
                    <a:pt x="1107" y="4057"/>
                  </a:lnTo>
                  <a:lnTo>
                    <a:pt x="1322" y="4149"/>
                  </a:lnTo>
                  <a:lnTo>
                    <a:pt x="1506" y="4210"/>
                  </a:lnTo>
                  <a:lnTo>
                    <a:pt x="1721" y="4272"/>
                  </a:lnTo>
                  <a:lnTo>
                    <a:pt x="1936" y="4303"/>
                  </a:lnTo>
                  <a:lnTo>
                    <a:pt x="2151" y="4333"/>
                  </a:lnTo>
                  <a:lnTo>
                    <a:pt x="2367" y="4303"/>
                  </a:lnTo>
                  <a:lnTo>
                    <a:pt x="2582" y="4272"/>
                  </a:lnTo>
                  <a:lnTo>
                    <a:pt x="2797" y="4210"/>
                  </a:lnTo>
                  <a:lnTo>
                    <a:pt x="2981" y="4149"/>
                  </a:lnTo>
                  <a:lnTo>
                    <a:pt x="3165" y="4057"/>
                  </a:lnTo>
                  <a:lnTo>
                    <a:pt x="3350" y="3965"/>
                  </a:lnTo>
                  <a:lnTo>
                    <a:pt x="3503" y="3811"/>
                  </a:lnTo>
                  <a:lnTo>
                    <a:pt x="3657" y="3688"/>
                  </a:lnTo>
                  <a:lnTo>
                    <a:pt x="3811" y="3534"/>
                  </a:lnTo>
                  <a:lnTo>
                    <a:pt x="3934" y="3381"/>
                  </a:lnTo>
                  <a:lnTo>
                    <a:pt x="4056" y="3196"/>
                  </a:lnTo>
                  <a:lnTo>
                    <a:pt x="4118" y="3012"/>
                  </a:lnTo>
                  <a:lnTo>
                    <a:pt x="4210" y="2797"/>
                  </a:lnTo>
                  <a:lnTo>
                    <a:pt x="4272" y="2582"/>
                  </a:lnTo>
                  <a:lnTo>
                    <a:pt x="4302" y="2398"/>
                  </a:lnTo>
                  <a:lnTo>
                    <a:pt x="4302" y="2152"/>
                  </a:lnTo>
                  <a:lnTo>
                    <a:pt x="4302" y="1937"/>
                  </a:lnTo>
                  <a:lnTo>
                    <a:pt x="4272" y="1722"/>
                  </a:lnTo>
                  <a:lnTo>
                    <a:pt x="4210" y="1506"/>
                  </a:lnTo>
                  <a:lnTo>
                    <a:pt x="4118" y="1322"/>
                  </a:lnTo>
                  <a:lnTo>
                    <a:pt x="4056" y="1138"/>
                  </a:lnTo>
                  <a:lnTo>
                    <a:pt x="3934" y="953"/>
                  </a:lnTo>
                  <a:lnTo>
                    <a:pt x="3811" y="800"/>
                  </a:lnTo>
                  <a:lnTo>
                    <a:pt x="3657" y="646"/>
                  </a:lnTo>
                  <a:lnTo>
                    <a:pt x="3503" y="493"/>
                  </a:lnTo>
                  <a:lnTo>
                    <a:pt x="3350" y="370"/>
                  </a:lnTo>
                  <a:lnTo>
                    <a:pt x="3165" y="277"/>
                  </a:lnTo>
                  <a:lnTo>
                    <a:pt x="2981" y="185"/>
                  </a:lnTo>
                  <a:lnTo>
                    <a:pt x="2797" y="93"/>
                  </a:lnTo>
                  <a:lnTo>
                    <a:pt x="2582" y="62"/>
                  </a:lnTo>
                  <a:lnTo>
                    <a:pt x="2367" y="32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668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56" name="Google Shape;2056;p47"/>
            <p:cNvSpPr/>
            <p:nvPr/>
          </p:nvSpPr>
          <p:spPr>
            <a:xfrm>
              <a:off x="3401605" y="3280169"/>
              <a:ext cx="451492" cy="454745"/>
            </a:xfrm>
            <a:custGeom>
              <a:avLst/>
              <a:gdLst/>
              <a:ahLst/>
              <a:cxnLst/>
              <a:rect l="l" t="t" r="r" b="b"/>
              <a:pathLst>
                <a:path w="4303" h="4334" fill="none" extrusionOk="0">
                  <a:moveTo>
                    <a:pt x="4302" y="2152"/>
                  </a:moveTo>
                  <a:lnTo>
                    <a:pt x="4302" y="2152"/>
                  </a:lnTo>
                  <a:lnTo>
                    <a:pt x="4302" y="1937"/>
                  </a:lnTo>
                  <a:lnTo>
                    <a:pt x="4272" y="1722"/>
                  </a:lnTo>
                  <a:lnTo>
                    <a:pt x="4210" y="1506"/>
                  </a:lnTo>
                  <a:lnTo>
                    <a:pt x="4118" y="1322"/>
                  </a:lnTo>
                  <a:lnTo>
                    <a:pt x="4056" y="1138"/>
                  </a:lnTo>
                  <a:lnTo>
                    <a:pt x="3934" y="953"/>
                  </a:lnTo>
                  <a:lnTo>
                    <a:pt x="3811" y="800"/>
                  </a:lnTo>
                  <a:lnTo>
                    <a:pt x="3657" y="646"/>
                  </a:lnTo>
                  <a:lnTo>
                    <a:pt x="3503" y="493"/>
                  </a:lnTo>
                  <a:lnTo>
                    <a:pt x="3350" y="370"/>
                  </a:lnTo>
                  <a:lnTo>
                    <a:pt x="3165" y="277"/>
                  </a:lnTo>
                  <a:lnTo>
                    <a:pt x="2981" y="185"/>
                  </a:lnTo>
                  <a:lnTo>
                    <a:pt x="2797" y="93"/>
                  </a:lnTo>
                  <a:lnTo>
                    <a:pt x="2582" y="62"/>
                  </a:lnTo>
                  <a:lnTo>
                    <a:pt x="2367" y="32"/>
                  </a:lnTo>
                  <a:lnTo>
                    <a:pt x="2151" y="1"/>
                  </a:lnTo>
                  <a:lnTo>
                    <a:pt x="2151" y="1"/>
                  </a:lnTo>
                  <a:lnTo>
                    <a:pt x="1936" y="32"/>
                  </a:lnTo>
                  <a:lnTo>
                    <a:pt x="1721" y="62"/>
                  </a:lnTo>
                  <a:lnTo>
                    <a:pt x="1506" y="93"/>
                  </a:lnTo>
                  <a:lnTo>
                    <a:pt x="1322" y="185"/>
                  </a:lnTo>
                  <a:lnTo>
                    <a:pt x="1107" y="277"/>
                  </a:lnTo>
                  <a:lnTo>
                    <a:pt x="953" y="370"/>
                  </a:lnTo>
                  <a:lnTo>
                    <a:pt x="769" y="493"/>
                  </a:lnTo>
                  <a:lnTo>
                    <a:pt x="615" y="646"/>
                  </a:lnTo>
                  <a:lnTo>
                    <a:pt x="492" y="800"/>
                  </a:lnTo>
                  <a:lnTo>
                    <a:pt x="369" y="953"/>
                  </a:lnTo>
                  <a:lnTo>
                    <a:pt x="246" y="1138"/>
                  </a:lnTo>
                  <a:lnTo>
                    <a:pt x="154" y="1322"/>
                  </a:lnTo>
                  <a:lnTo>
                    <a:pt x="93" y="1506"/>
                  </a:lnTo>
                  <a:lnTo>
                    <a:pt x="31" y="1722"/>
                  </a:lnTo>
                  <a:lnTo>
                    <a:pt x="1" y="1937"/>
                  </a:lnTo>
                  <a:lnTo>
                    <a:pt x="1" y="2152"/>
                  </a:lnTo>
                  <a:lnTo>
                    <a:pt x="1" y="2152"/>
                  </a:lnTo>
                  <a:lnTo>
                    <a:pt x="1" y="2398"/>
                  </a:lnTo>
                  <a:lnTo>
                    <a:pt x="31" y="2582"/>
                  </a:lnTo>
                  <a:lnTo>
                    <a:pt x="93" y="2797"/>
                  </a:lnTo>
                  <a:lnTo>
                    <a:pt x="154" y="3012"/>
                  </a:lnTo>
                  <a:lnTo>
                    <a:pt x="246" y="3196"/>
                  </a:lnTo>
                  <a:lnTo>
                    <a:pt x="369" y="3381"/>
                  </a:lnTo>
                  <a:lnTo>
                    <a:pt x="492" y="3534"/>
                  </a:lnTo>
                  <a:lnTo>
                    <a:pt x="615" y="3688"/>
                  </a:lnTo>
                  <a:lnTo>
                    <a:pt x="769" y="3811"/>
                  </a:lnTo>
                  <a:lnTo>
                    <a:pt x="953" y="3965"/>
                  </a:lnTo>
                  <a:lnTo>
                    <a:pt x="1107" y="4057"/>
                  </a:lnTo>
                  <a:lnTo>
                    <a:pt x="1322" y="4149"/>
                  </a:lnTo>
                  <a:lnTo>
                    <a:pt x="1506" y="4210"/>
                  </a:lnTo>
                  <a:lnTo>
                    <a:pt x="1721" y="4272"/>
                  </a:lnTo>
                  <a:lnTo>
                    <a:pt x="1936" y="4303"/>
                  </a:lnTo>
                  <a:lnTo>
                    <a:pt x="2151" y="4333"/>
                  </a:lnTo>
                  <a:lnTo>
                    <a:pt x="2151" y="4333"/>
                  </a:lnTo>
                  <a:lnTo>
                    <a:pt x="2367" y="4303"/>
                  </a:lnTo>
                  <a:lnTo>
                    <a:pt x="2582" y="4272"/>
                  </a:lnTo>
                  <a:lnTo>
                    <a:pt x="2797" y="4210"/>
                  </a:lnTo>
                  <a:lnTo>
                    <a:pt x="2981" y="4149"/>
                  </a:lnTo>
                  <a:lnTo>
                    <a:pt x="3165" y="4057"/>
                  </a:lnTo>
                  <a:lnTo>
                    <a:pt x="3350" y="3965"/>
                  </a:lnTo>
                  <a:lnTo>
                    <a:pt x="3503" y="3811"/>
                  </a:lnTo>
                  <a:lnTo>
                    <a:pt x="3657" y="3688"/>
                  </a:lnTo>
                  <a:lnTo>
                    <a:pt x="3811" y="3534"/>
                  </a:lnTo>
                  <a:lnTo>
                    <a:pt x="3934" y="3381"/>
                  </a:lnTo>
                  <a:lnTo>
                    <a:pt x="4056" y="3196"/>
                  </a:lnTo>
                  <a:lnTo>
                    <a:pt x="4118" y="3012"/>
                  </a:lnTo>
                  <a:lnTo>
                    <a:pt x="4210" y="2797"/>
                  </a:lnTo>
                  <a:lnTo>
                    <a:pt x="4272" y="2582"/>
                  </a:lnTo>
                  <a:lnTo>
                    <a:pt x="4302" y="2398"/>
                  </a:lnTo>
                  <a:lnTo>
                    <a:pt x="4302" y="21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57" name="Google Shape;2057;p47"/>
            <p:cNvSpPr/>
            <p:nvPr/>
          </p:nvSpPr>
          <p:spPr>
            <a:xfrm>
              <a:off x="4549389" y="3238304"/>
              <a:ext cx="415923" cy="416028"/>
            </a:xfrm>
            <a:custGeom>
              <a:avLst/>
              <a:gdLst/>
              <a:ahLst/>
              <a:cxnLst/>
              <a:rect l="l" t="t" r="r" b="b"/>
              <a:pathLst>
                <a:path w="3964" h="3965" extrusionOk="0">
                  <a:moveTo>
                    <a:pt x="1782" y="0"/>
                  </a:moveTo>
                  <a:lnTo>
                    <a:pt x="1598" y="31"/>
                  </a:lnTo>
                  <a:lnTo>
                    <a:pt x="1413" y="93"/>
                  </a:lnTo>
                  <a:lnTo>
                    <a:pt x="1229" y="154"/>
                  </a:lnTo>
                  <a:lnTo>
                    <a:pt x="1045" y="216"/>
                  </a:lnTo>
                  <a:lnTo>
                    <a:pt x="891" y="338"/>
                  </a:lnTo>
                  <a:lnTo>
                    <a:pt x="584" y="584"/>
                  </a:lnTo>
                  <a:lnTo>
                    <a:pt x="338" y="861"/>
                  </a:lnTo>
                  <a:lnTo>
                    <a:pt x="246" y="1045"/>
                  </a:lnTo>
                  <a:lnTo>
                    <a:pt x="154" y="1199"/>
                  </a:lnTo>
                  <a:lnTo>
                    <a:pt x="92" y="1383"/>
                  </a:lnTo>
                  <a:lnTo>
                    <a:pt x="31" y="1567"/>
                  </a:lnTo>
                  <a:lnTo>
                    <a:pt x="0" y="1783"/>
                  </a:lnTo>
                  <a:lnTo>
                    <a:pt x="0" y="1967"/>
                  </a:lnTo>
                  <a:lnTo>
                    <a:pt x="0" y="2182"/>
                  </a:lnTo>
                  <a:lnTo>
                    <a:pt x="31" y="2366"/>
                  </a:lnTo>
                  <a:lnTo>
                    <a:pt x="92" y="2581"/>
                  </a:lnTo>
                  <a:lnTo>
                    <a:pt x="154" y="2766"/>
                  </a:lnTo>
                  <a:lnTo>
                    <a:pt x="246" y="2919"/>
                  </a:lnTo>
                  <a:lnTo>
                    <a:pt x="338" y="3104"/>
                  </a:lnTo>
                  <a:lnTo>
                    <a:pt x="584" y="3380"/>
                  </a:lnTo>
                  <a:lnTo>
                    <a:pt x="891" y="3626"/>
                  </a:lnTo>
                  <a:lnTo>
                    <a:pt x="1045" y="3718"/>
                  </a:lnTo>
                  <a:lnTo>
                    <a:pt x="1229" y="3810"/>
                  </a:lnTo>
                  <a:lnTo>
                    <a:pt x="1413" y="3872"/>
                  </a:lnTo>
                  <a:lnTo>
                    <a:pt x="1598" y="3933"/>
                  </a:lnTo>
                  <a:lnTo>
                    <a:pt x="1782" y="3964"/>
                  </a:lnTo>
                  <a:lnTo>
                    <a:pt x="2182" y="3964"/>
                  </a:lnTo>
                  <a:lnTo>
                    <a:pt x="2397" y="3933"/>
                  </a:lnTo>
                  <a:lnTo>
                    <a:pt x="2581" y="3872"/>
                  </a:lnTo>
                  <a:lnTo>
                    <a:pt x="2765" y="3810"/>
                  </a:lnTo>
                  <a:lnTo>
                    <a:pt x="2950" y="3718"/>
                  </a:lnTo>
                  <a:lnTo>
                    <a:pt x="3103" y="3626"/>
                  </a:lnTo>
                  <a:lnTo>
                    <a:pt x="3411" y="3380"/>
                  </a:lnTo>
                  <a:lnTo>
                    <a:pt x="3626" y="3104"/>
                  </a:lnTo>
                  <a:lnTo>
                    <a:pt x="3749" y="2919"/>
                  </a:lnTo>
                  <a:lnTo>
                    <a:pt x="3810" y="2766"/>
                  </a:lnTo>
                  <a:lnTo>
                    <a:pt x="3902" y="2581"/>
                  </a:lnTo>
                  <a:lnTo>
                    <a:pt x="3933" y="2366"/>
                  </a:lnTo>
                  <a:lnTo>
                    <a:pt x="3964" y="2182"/>
                  </a:lnTo>
                  <a:lnTo>
                    <a:pt x="3964" y="1967"/>
                  </a:lnTo>
                  <a:lnTo>
                    <a:pt x="3964" y="1783"/>
                  </a:lnTo>
                  <a:lnTo>
                    <a:pt x="3933" y="1567"/>
                  </a:lnTo>
                  <a:lnTo>
                    <a:pt x="3902" y="1383"/>
                  </a:lnTo>
                  <a:lnTo>
                    <a:pt x="3810" y="1199"/>
                  </a:lnTo>
                  <a:lnTo>
                    <a:pt x="3749" y="1045"/>
                  </a:lnTo>
                  <a:lnTo>
                    <a:pt x="3626" y="861"/>
                  </a:lnTo>
                  <a:lnTo>
                    <a:pt x="3411" y="584"/>
                  </a:lnTo>
                  <a:lnTo>
                    <a:pt x="3103" y="338"/>
                  </a:lnTo>
                  <a:lnTo>
                    <a:pt x="2950" y="216"/>
                  </a:lnTo>
                  <a:lnTo>
                    <a:pt x="2765" y="154"/>
                  </a:lnTo>
                  <a:lnTo>
                    <a:pt x="2581" y="93"/>
                  </a:lnTo>
                  <a:lnTo>
                    <a:pt x="2397" y="31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rgbClr val="668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58" name="Google Shape;2058;p47"/>
            <p:cNvSpPr/>
            <p:nvPr/>
          </p:nvSpPr>
          <p:spPr>
            <a:xfrm>
              <a:off x="4549389" y="3238304"/>
              <a:ext cx="415923" cy="416028"/>
            </a:xfrm>
            <a:custGeom>
              <a:avLst/>
              <a:gdLst/>
              <a:ahLst/>
              <a:cxnLst/>
              <a:rect l="l" t="t" r="r" b="b"/>
              <a:pathLst>
                <a:path w="3964" h="3965" fill="none" extrusionOk="0">
                  <a:moveTo>
                    <a:pt x="3964" y="1967"/>
                  </a:moveTo>
                  <a:lnTo>
                    <a:pt x="3964" y="1967"/>
                  </a:lnTo>
                  <a:lnTo>
                    <a:pt x="3964" y="1783"/>
                  </a:lnTo>
                  <a:lnTo>
                    <a:pt x="3933" y="1567"/>
                  </a:lnTo>
                  <a:lnTo>
                    <a:pt x="3902" y="1383"/>
                  </a:lnTo>
                  <a:lnTo>
                    <a:pt x="3810" y="1199"/>
                  </a:lnTo>
                  <a:lnTo>
                    <a:pt x="3749" y="1045"/>
                  </a:lnTo>
                  <a:lnTo>
                    <a:pt x="3626" y="861"/>
                  </a:lnTo>
                  <a:lnTo>
                    <a:pt x="3411" y="584"/>
                  </a:lnTo>
                  <a:lnTo>
                    <a:pt x="3103" y="338"/>
                  </a:lnTo>
                  <a:lnTo>
                    <a:pt x="2950" y="216"/>
                  </a:lnTo>
                  <a:lnTo>
                    <a:pt x="2765" y="154"/>
                  </a:lnTo>
                  <a:lnTo>
                    <a:pt x="2581" y="93"/>
                  </a:lnTo>
                  <a:lnTo>
                    <a:pt x="2397" y="31"/>
                  </a:lnTo>
                  <a:lnTo>
                    <a:pt x="2182" y="0"/>
                  </a:lnTo>
                  <a:lnTo>
                    <a:pt x="1997" y="0"/>
                  </a:lnTo>
                  <a:lnTo>
                    <a:pt x="1997" y="0"/>
                  </a:lnTo>
                  <a:lnTo>
                    <a:pt x="1782" y="0"/>
                  </a:lnTo>
                  <a:lnTo>
                    <a:pt x="1598" y="31"/>
                  </a:lnTo>
                  <a:lnTo>
                    <a:pt x="1413" y="93"/>
                  </a:lnTo>
                  <a:lnTo>
                    <a:pt x="1229" y="154"/>
                  </a:lnTo>
                  <a:lnTo>
                    <a:pt x="1045" y="216"/>
                  </a:lnTo>
                  <a:lnTo>
                    <a:pt x="891" y="338"/>
                  </a:lnTo>
                  <a:lnTo>
                    <a:pt x="584" y="584"/>
                  </a:lnTo>
                  <a:lnTo>
                    <a:pt x="338" y="861"/>
                  </a:lnTo>
                  <a:lnTo>
                    <a:pt x="246" y="1045"/>
                  </a:lnTo>
                  <a:lnTo>
                    <a:pt x="154" y="1199"/>
                  </a:lnTo>
                  <a:lnTo>
                    <a:pt x="92" y="1383"/>
                  </a:lnTo>
                  <a:lnTo>
                    <a:pt x="31" y="1567"/>
                  </a:lnTo>
                  <a:lnTo>
                    <a:pt x="0" y="1783"/>
                  </a:lnTo>
                  <a:lnTo>
                    <a:pt x="0" y="1967"/>
                  </a:lnTo>
                  <a:lnTo>
                    <a:pt x="0" y="1967"/>
                  </a:lnTo>
                  <a:lnTo>
                    <a:pt x="0" y="2182"/>
                  </a:lnTo>
                  <a:lnTo>
                    <a:pt x="31" y="2366"/>
                  </a:lnTo>
                  <a:lnTo>
                    <a:pt x="92" y="2581"/>
                  </a:lnTo>
                  <a:lnTo>
                    <a:pt x="154" y="2766"/>
                  </a:lnTo>
                  <a:lnTo>
                    <a:pt x="246" y="2919"/>
                  </a:lnTo>
                  <a:lnTo>
                    <a:pt x="338" y="3104"/>
                  </a:lnTo>
                  <a:lnTo>
                    <a:pt x="584" y="3380"/>
                  </a:lnTo>
                  <a:lnTo>
                    <a:pt x="891" y="3626"/>
                  </a:lnTo>
                  <a:lnTo>
                    <a:pt x="1045" y="3718"/>
                  </a:lnTo>
                  <a:lnTo>
                    <a:pt x="1229" y="3810"/>
                  </a:lnTo>
                  <a:lnTo>
                    <a:pt x="1413" y="3872"/>
                  </a:lnTo>
                  <a:lnTo>
                    <a:pt x="1598" y="3933"/>
                  </a:lnTo>
                  <a:lnTo>
                    <a:pt x="1782" y="3964"/>
                  </a:lnTo>
                  <a:lnTo>
                    <a:pt x="1997" y="3964"/>
                  </a:lnTo>
                  <a:lnTo>
                    <a:pt x="1997" y="3964"/>
                  </a:lnTo>
                  <a:lnTo>
                    <a:pt x="2182" y="3964"/>
                  </a:lnTo>
                  <a:lnTo>
                    <a:pt x="2397" y="3933"/>
                  </a:lnTo>
                  <a:lnTo>
                    <a:pt x="2581" y="3872"/>
                  </a:lnTo>
                  <a:lnTo>
                    <a:pt x="2765" y="3810"/>
                  </a:lnTo>
                  <a:lnTo>
                    <a:pt x="2950" y="3718"/>
                  </a:lnTo>
                  <a:lnTo>
                    <a:pt x="3103" y="3626"/>
                  </a:lnTo>
                  <a:lnTo>
                    <a:pt x="3411" y="3380"/>
                  </a:lnTo>
                  <a:lnTo>
                    <a:pt x="3626" y="3104"/>
                  </a:lnTo>
                  <a:lnTo>
                    <a:pt x="3749" y="2919"/>
                  </a:lnTo>
                  <a:lnTo>
                    <a:pt x="3810" y="2766"/>
                  </a:lnTo>
                  <a:lnTo>
                    <a:pt x="3902" y="2581"/>
                  </a:lnTo>
                  <a:lnTo>
                    <a:pt x="3933" y="2366"/>
                  </a:lnTo>
                  <a:lnTo>
                    <a:pt x="3964" y="2182"/>
                  </a:lnTo>
                  <a:lnTo>
                    <a:pt x="3964" y="19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59" name="Google Shape;2059;p47"/>
            <p:cNvSpPr/>
            <p:nvPr/>
          </p:nvSpPr>
          <p:spPr>
            <a:xfrm>
              <a:off x="4884627" y="3305980"/>
              <a:ext cx="312781" cy="312886"/>
            </a:xfrm>
            <a:custGeom>
              <a:avLst/>
              <a:gdLst/>
              <a:ahLst/>
              <a:cxnLst/>
              <a:rect l="l" t="t" r="r" b="b"/>
              <a:pathLst>
                <a:path w="2981" h="2982" extrusionOk="0">
                  <a:moveTo>
                    <a:pt x="1475" y="1"/>
                  </a:moveTo>
                  <a:lnTo>
                    <a:pt x="1199" y="31"/>
                  </a:lnTo>
                  <a:lnTo>
                    <a:pt x="922" y="124"/>
                  </a:lnTo>
                  <a:lnTo>
                    <a:pt x="646" y="277"/>
                  </a:lnTo>
                  <a:lnTo>
                    <a:pt x="431" y="431"/>
                  </a:lnTo>
                  <a:lnTo>
                    <a:pt x="246" y="677"/>
                  </a:lnTo>
                  <a:lnTo>
                    <a:pt x="123" y="922"/>
                  </a:lnTo>
                  <a:lnTo>
                    <a:pt x="31" y="1199"/>
                  </a:lnTo>
                  <a:lnTo>
                    <a:pt x="0" y="1506"/>
                  </a:lnTo>
                  <a:lnTo>
                    <a:pt x="31" y="1814"/>
                  </a:lnTo>
                  <a:lnTo>
                    <a:pt x="123" y="2090"/>
                  </a:lnTo>
                  <a:lnTo>
                    <a:pt x="246" y="2336"/>
                  </a:lnTo>
                  <a:lnTo>
                    <a:pt x="431" y="2551"/>
                  </a:lnTo>
                  <a:lnTo>
                    <a:pt x="646" y="2735"/>
                  </a:lnTo>
                  <a:lnTo>
                    <a:pt x="922" y="2858"/>
                  </a:lnTo>
                  <a:lnTo>
                    <a:pt x="1199" y="2950"/>
                  </a:lnTo>
                  <a:lnTo>
                    <a:pt x="1475" y="2981"/>
                  </a:lnTo>
                  <a:lnTo>
                    <a:pt x="1783" y="2950"/>
                  </a:lnTo>
                  <a:lnTo>
                    <a:pt x="2059" y="2858"/>
                  </a:lnTo>
                  <a:lnTo>
                    <a:pt x="2336" y="2735"/>
                  </a:lnTo>
                  <a:lnTo>
                    <a:pt x="2551" y="2551"/>
                  </a:lnTo>
                  <a:lnTo>
                    <a:pt x="2735" y="2336"/>
                  </a:lnTo>
                  <a:lnTo>
                    <a:pt x="2858" y="2090"/>
                  </a:lnTo>
                  <a:lnTo>
                    <a:pt x="2950" y="1814"/>
                  </a:lnTo>
                  <a:lnTo>
                    <a:pt x="2981" y="1506"/>
                  </a:lnTo>
                  <a:lnTo>
                    <a:pt x="2950" y="1199"/>
                  </a:lnTo>
                  <a:lnTo>
                    <a:pt x="2858" y="922"/>
                  </a:lnTo>
                  <a:lnTo>
                    <a:pt x="2735" y="677"/>
                  </a:lnTo>
                  <a:lnTo>
                    <a:pt x="2551" y="431"/>
                  </a:lnTo>
                  <a:lnTo>
                    <a:pt x="2336" y="277"/>
                  </a:lnTo>
                  <a:lnTo>
                    <a:pt x="2059" y="124"/>
                  </a:lnTo>
                  <a:lnTo>
                    <a:pt x="1783" y="31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668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60" name="Google Shape;2060;p47"/>
            <p:cNvSpPr/>
            <p:nvPr/>
          </p:nvSpPr>
          <p:spPr>
            <a:xfrm>
              <a:off x="4884627" y="3305980"/>
              <a:ext cx="312781" cy="312886"/>
            </a:xfrm>
            <a:custGeom>
              <a:avLst/>
              <a:gdLst/>
              <a:ahLst/>
              <a:cxnLst/>
              <a:rect l="l" t="t" r="r" b="b"/>
              <a:pathLst>
                <a:path w="2981" h="2982" fill="none" extrusionOk="0">
                  <a:moveTo>
                    <a:pt x="2981" y="1506"/>
                  </a:moveTo>
                  <a:lnTo>
                    <a:pt x="2981" y="1506"/>
                  </a:lnTo>
                  <a:lnTo>
                    <a:pt x="2950" y="1199"/>
                  </a:lnTo>
                  <a:lnTo>
                    <a:pt x="2858" y="922"/>
                  </a:lnTo>
                  <a:lnTo>
                    <a:pt x="2735" y="677"/>
                  </a:lnTo>
                  <a:lnTo>
                    <a:pt x="2551" y="431"/>
                  </a:lnTo>
                  <a:lnTo>
                    <a:pt x="2336" y="277"/>
                  </a:lnTo>
                  <a:lnTo>
                    <a:pt x="2059" y="124"/>
                  </a:lnTo>
                  <a:lnTo>
                    <a:pt x="1783" y="31"/>
                  </a:lnTo>
                  <a:lnTo>
                    <a:pt x="1475" y="1"/>
                  </a:lnTo>
                  <a:lnTo>
                    <a:pt x="1475" y="1"/>
                  </a:lnTo>
                  <a:lnTo>
                    <a:pt x="1199" y="31"/>
                  </a:lnTo>
                  <a:lnTo>
                    <a:pt x="922" y="124"/>
                  </a:lnTo>
                  <a:lnTo>
                    <a:pt x="646" y="277"/>
                  </a:lnTo>
                  <a:lnTo>
                    <a:pt x="431" y="431"/>
                  </a:lnTo>
                  <a:lnTo>
                    <a:pt x="246" y="677"/>
                  </a:lnTo>
                  <a:lnTo>
                    <a:pt x="123" y="922"/>
                  </a:lnTo>
                  <a:lnTo>
                    <a:pt x="31" y="1199"/>
                  </a:lnTo>
                  <a:lnTo>
                    <a:pt x="0" y="1506"/>
                  </a:lnTo>
                  <a:lnTo>
                    <a:pt x="0" y="1506"/>
                  </a:lnTo>
                  <a:lnTo>
                    <a:pt x="31" y="1814"/>
                  </a:lnTo>
                  <a:lnTo>
                    <a:pt x="123" y="2090"/>
                  </a:lnTo>
                  <a:lnTo>
                    <a:pt x="246" y="2336"/>
                  </a:lnTo>
                  <a:lnTo>
                    <a:pt x="431" y="2551"/>
                  </a:lnTo>
                  <a:lnTo>
                    <a:pt x="646" y="2735"/>
                  </a:lnTo>
                  <a:lnTo>
                    <a:pt x="922" y="2858"/>
                  </a:lnTo>
                  <a:lnTo>
                    <a:pt x="1199" y="2950"/>
                  </a:lnTo>
                  <a:lnTo>
                    <a:pt x="1475" y="2981"/>
                  </a:lnTo>
                  <a:lnTo>
                    <a:pt x="1475" y="2981"/>
                  </a:lnTo>
                  <a:lnTo>
                    <a:pt x="1783" y="2950"/>
                  </a:lnTo>
                  <a:lnTo>
                    <a:pt x="2059" y="2858"/>
                  </a:lnTo>
                  <a:lnTo>
                    <a:pt x="2336" y="2735"/>
                  </a:lnTo>
                  <a:lnTo>
                    <a:pt x="2551" y="2551"/>
                  </a:lnTo>
                  <a:lnTo>
                    <a:pt x="2735" y="2336"/>
                  </a:lnTo>
                  <a:lnTo>
                    <a:pt x="2858" y="2090"/>
                  </a:lnTo>
                  <a:lnTo>
                    <a:pt x="2950" y="1814"/>
                  </a:lnTo>
                  <a:lnTo>
                    <a:pt x="2981" y="15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61" name="Google Shape;2061;p47"/>
            <p:cNvSpPr/>
            <p:nvPr/>
          </p:nvSpPr>
          <p:spPr>
            <a:xfrm>
              <a:off x="5110323" y="3257610"/>
              <a:ext cx="312781" cy="312886"/>
            </a:xfrm>
            <a:custGeom>
              <a:avLst/>
              <a:gdLst/>
              <a:ahLst/>
              <a:cxnLst/>
              <a:rect l="l" t="t" r="r" b="b"/>
              <a:pathLst>
                <a:path w="2981" h="2982" extrusionOk="0">
                  <a:moveTo>
                    <a:pt x="1506" y="1"/>
                  </a:moveTo>
                  <a:lnTo>
                    <a:pt x="1199" y="32"/>
                  </a:lnTo>
                  <a:lnTo>
                    <a:pt x="922" y="124"/>
                  </a:lnTo>
                  <a:lnTo>
                    <a:pt x="676" y="247"/>
                  </a:lnTo>
                  <a:lnTo>
                    <a:pt x="430" y="431"/>
                  </a:lnTo>
                  <a:lnTo>
                    <a:pt x="246" y="646"/>
                  </a:lnTo>
                  <a:lnTo>
                    <a:pt x="123" y="923"/>
                  </a:lnTo>
                  <a:lnTo>
                    <a:pt x="31" y="1199"/>
                  </a:lnTo>
                  <a:lnTo>
                    <a:pt x="0" y="1476"/>
                  </a:lnTo>
                  <a:lnTo>
                    <a:pt x="31" y="1783"/>
                  </a:lnTo>
                  <a:lnTo>
                    <a:pt x="123" y="2059"/>
                  </a:lnTo>
                  <a:lnTo>
                    <a:pt x="246" y="2336"/>
                  </a:lnTo>
                  <a:lnTo>
                    <a:pt x="430" y="2551"/>
                  </a:lnTo>
                  <a:lnTo>
                    <a:pt x="676" y="2735"/>
                  </a:lnTo>
                  <a:lnTo>
                    <a:pt x="922" y="2858"/>
                  </a:lnTo>
                  <a:lnTo>
                    <a:pt x="1199" y="2950"/>
                  </a:lnTo>
                  <a:lnTo>
                    <a:pt x="1506" y="2981"/>
                  </a:lnTo>
                  <a:lnTo>
                    <a:pt x="1782" y="2950"/>
                  </a:lnTo>
                  <a:lnTo>
                    <a:pt x="2090" y="2858"/>
                  </a:lnTo>
                  <a:lnTo>
                    <a:pt x="2335" y="2735"/>
                  </a:lnTo>
                  <a:lnTo>
                    <a:pt x="2551" y="2551"/>
                  </a:lnTo>
                  <a:lnTo>
                    <a:pt x="2735" y="2336"/>
                  </a:lnTo>
                  <a:lnTo>
                    <a:pt x="2858" y="2059"/>
                  </a:lnTo>
                  <a:lnTo>
                    <a:pt x="2950" y="1783"/>
                  </a:lnTo>
                  <a:lnTo>
                    <a:pt x="2981" y="1476"/>
                  </a:lnTo>
                  <a:lnTo>
                    <a:pt x="2950" y="1199"/>
                  </a:lnTo>
                  <a:lnTo>
                    <a:pt x="2858" y="923"/>
                  </a:lnTo>
                  <a:lnTo>
                    <a:pt x="2735" y="646"/>
                  </a:lnTo>
                  <a:lnTo>
                    <a:pt x="2551" y="431"/>
                  </a:lnTo>
                  <a:lnTo>
                    <a:pt x="2335" y="247"/>
                  </a:lnTo>
                  <a:lnTo>
                    <a:pt x="2090" y="124"/>
                  </a:lnTo>
                  <a:lnTo>
                    <a:pt x="1782" y="32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rgbClr val="668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62" name="Google Shape;2062;p47"/>
            <p:cNvSpPr/>
            <p:nvPr/>
          </p:nvSpPr>
          <p:spPr>
            <a:xfrm>
              <a:off x="5110323" y="3257610"/>
              <a:ext cx="312781" cy="312886"/>
            </a:xfrm>
            <a:custGeom>
              <a:avLst/>
              <a:gdLst/>
              <a:ahLst/>
              <a:cxnLst/>
              <a:rect l="l" t="t" r="r" b="b"/>
              <a:pathLst>
                <a:path w="2981" h="2982" fill="none" extrusionOk="0">
                  <a:moveTo>
                    <a:pt x="2981" y="1476"/>
                  </a:moveTo>
                  <a:lnTo>
                    <a:pt x="2981" y="1476"/>
                  </a:lnTo>
                  <a:lnTo>
                    <a:pt x="2950" y="1199"/>
                  </a:lnTo>
                  <a:lnTo>
                    <a:pt x="2858" y="923"/>
                  </a:lnTo>
                  <a:lnTo>
                    <a:pt x="2735" y="646"/>
                  </a:lnTo>
                  <a:lnTo>
                    <a:pt x="2551" y="431"/>
                  </a:lnTo>
                  <a:lnTo>
                    <a:pt x="2335" y="247"/>
                  </a:lnTo>
                  <a:lnTo>
                    <a:pt x="2090" y="124"/>
                  </a:lnTo>
                  <a:lnTo>
                    <a:pt x="1782" y="32"/>
                  </a:lnTo>
                  <a:lnTo>
                    <a:pt x="1506" y="1"/>
                  </a:lnTo>
                  <a:lnTo>
                    <a:pt x="1506" y="1"/>
                  </a:lnTo>
                  <a:lnTo>
                    <a:pt x="1199" y="32"/>
                  </a:lnTo>
                  <a:lnTo>
                    <a:pt x="922" y="124"/>
                  </a:lnTo>
                  <a:lnTo>
                    <a:pt x="676" y="247"/>
                  </a:lnTo>
                  <a:lnTo>
                    <a:pt x="430" y="431"/>
                  </a:lnTo>
                  <a:lnTo>
                    <a:pt x="246" y="646"/>
                  </a:lnTo>
                  <a:lnTo>
                    <a:pt x="123" y="923"/>
                  </a:lnTo>
                  <a:lnTo>
                    <a:pt x="31" y="1199"/>
                  </a:lnTo>
                  <a:lnTo>
                    <a:pt x="0" y="1476"/>
                  </a:lnTo>
                  <a:lnTo>
                    <a:pt x="0" y="1476"/>
                  </a:lnTo>
                  <a:lnTo>
                    <a:pt x="31" y="1783"/>
                  </a:lnTo>
                  <a:lnTo>
                    <a:pt x="123" y="2059"/>
                  </a:lnTo>
                  <a:lnTo>
                    <a:pt x="246" y="2336"/>
                  </a:lnTo>
                  <a:lnTo>
                    <a:pt x="430" y="2551"/>
                  </a:lnTo>
                  <a:lnTo>
                    <a:pt x="676" y="2735"/>
                  </a:lnTo>
                  <a:lnTo>
                    <a:pt x="922" y="2858"/>
                  </a:lnTo>
                  <a:lnTo>
                    <a:pt x="1199" y="2950"/>
                  </a:lnTo>
                  <a:lnTo>
                    <a:pt x="1506" y="2981"/>
                  </a:lnTo>
                  <a:lnTo>
                    <a:pt x="1506" y="2981"/>
                  </a:lnTo>
                  <a:lnTo>
                    <a:pt x="1782" y="2950"/>
                  </a:lnTo>
                  <a:lnTo>
                    <a:pt x="2090" y="2858"/>
                  </a:lnTo>
                  <a:lnTo>
                    <a:pt x="2335" y="2735"/>
                  </a:lnTo>
                  <a:lnTo>
                    <a:pt x="2551" y="2551"/>
                  </a:lnTo>
                  <a:lnTo>
                    <a:pt x="2735" y="2336"/>
                  </a:lnTo>
                  <a:lnTo>
                    <a:pt x="2858" y="2059"/>
                  </a:lnTo>
                  <a:lnTo>
                    <a:pt x="2950" y="1783"/>
                  </a:lnTo>
                  <a:lnTo>
                    <a:pt x="2981" y="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63" name="Google Shape;2063;p47"/>
            <p:cNvSpPr/>
            <p:nvPr/>
          </p:nvSpPr>
          <p:spPr>
            <a:xfrm>
              <a:off x="5374631" y="3167374"/>
              <a:ext cx="454745" cy="451492"/>
            </a:xfrm>
            <a:custGeom>
              <a:avLst/>
              <a:gdLst/>
              <a:ahLst/>
              <a:cxnLst/>
              <a:rect l="l" t="t" r="r" b="b"/>
              <a:pathLst>
                <a:path w="4334" h="4303" extrusionOk="0">
                  <a:moveTo>
                    <a:pt x="1937" y="0"/>
                  </a:moveTo>
                  <a:lnTo>
                    <a:pt x="1721" y="31"/>
                  </a:lnTo>
                  <a:lnTo>
                    <a:pt x="1537" y="93"/>
                  </a:lnTo>
                  <a:lnTo>
                    <a:pt x="1322" y="154"/>
                  </a:lnTo>
                  <a:lnTo>
                    <a:pt x="1138" y="246"/>
                  </a:lnTo>
                  <a:lnTo>
                    <a:pt x="953" y="369"/>
                  </a:lnTo>
                  <a:lnTo>
                    <a:pt x="800" y="492"/>
                  </a:lnTo>
                  <a:lnTo>
                    <a:pt x="646" y="615"/>
                  </a:lnTo>
                  <a:lnTo>
                    <a:pt x="492" y="769"/>
                  </a:lnTo>
                  <a:lnTo>
                    <a:pt x="370" y="953"/>
                  </a:lnTo>
                  <a:lnTo>
                    <a:pt x="277" y="1107"/>
                  </a:lnTo>
                  <a:lnTo>
                    <a:pt x="185" y="1291"/>
                  </a:lnTo>
                  <a:lnTo>
                    <a:pt x="93" y="1506"/>
                  </a:lnTo>
                  <a:lnTo>
                    <a:pt x="62" y="1721"/>
                  </a:lnTo>
                  <a:lnTo>
                    <a:pt x="32" y="1936"/>
                  </a:lnTo>
                  <a:lnTo>
                    <a:pt x="1" y="2151"/>
                  </a:lnTo>
                  <a:lnTo>
                    <a:pt x="32" y="2366"/>
                  </a:lnTo>
                  <a:lnTo>
                    <a:pt x="62" y="2581"/>
                  </a:lnTo>
                  <a:lnTo>
                    <a:pt x="93" y="2797"/>
                  </a:lnTo>
                  <a:lnTo>
                    <a:pt x="185" y="2981"/>
                  </a:lnTo>
                  <a:lnTo>
                    <a:pt x="277" y="3165"/>
                  </a:lnTo>
                  <a:lnTo>
                    <a:pt x="370" y="3350"/>
                  </a:lnTo>
                  <a:lnTo>
                    <a:pt x="492" y="3503"/>
                  </a:lnTo>
                  <a:lnTo>
                    <a:pt x="646" y="3657"/>
                  </a:lnTo>
                  <a:lnTo>
                    <a:pt x="800" y="3810"/>
                  </a:lnTo>
                  <a:lnTo>
                    <a:pt x="953" y="3933"/>
                  </a:lnTo>
                  <a:lnTo>
                    <a:pt x="1138" y="4026"/>
                  </a:lnTo>
                  <a:lnTo>
                    <a:pt x="1322" y="4118"/>
                  </a:lnTo>
                  <a:lnTo>
                    <a:pt x="1537" y="4210"/>
                  </a:lnTo>
                  <a:lnTo>
                    <a:pt x="1721" y="4271"/>
                  </a:lnTo>
                  <a:lnTo>
                    <a:pt x="1937" y="4302"/>
                  </a:lnTo>
                  <a:lnTo>
                    <a:pt x="2397" y="4302"/>
                  </a:lnTo>
                  <a:lnTo>
                    <a:pt x="2612" y="4271"/>
                  </a:lnTo>
                  <a:lnTo>
                    <a:pt x="2797" y="4210"/>
                  </a:lnTo>
                  <a:lnTo>
                    <a:pt x="3012" y="4118"/>
                  </a:lnTo>
                  <a:lnTo>
                    <a:pt x="3196" y="4026"/>
                  </a:lnTo>
                  <a:lnTo>
                    <a:pt x="3381" y="3933"/>
                  </a:lnTo>
                  <a:lnTo>
                    <a:pt x="3534" y="3810"/>
                  </a:lnTo>
                  <a:lnTo>
                    <a:pt x="3688" y="3657"/>
                  </a:lnTo>
                  <a:lnTo>
                    <a:pt x="3842" y="3503"/>
                  </a:lnTo>
                  <a:lnTo>
                    <a:pt x="3964" y="3350"/>
                  </a:lnTo>
                  <a:lnTo>
                    <a:pt x="4057" y="3165"/>
                  </a:lnTo>
                  <a:lnTo>
                    <a:pt x="4149" y="2981"/>
                  </a:lnTo>
                  <a:lnTo>
                    <a:pt x="4210" y="2797"/>
                  </a:lnTo>
                  <a:lnTo>
                    <a:pt x="4272" y="2581"/>
                  </a:lnTo>
                  <a:lnTo>
                    <a:pt x="4302" y="2366"/>
                  </a:lnTo>
                  <a:lnTo>
                    <a:pt x="4333" y="2151"/>
                  </a:lnTo>
                  <a:lnTo>
                    <a:pt x="4302" y="1936"/>
                  </a:lnTo>
                  <a:lnTo>
                    <a:pt x="4272" y="1721"/>
                  </a:lnTo>
                  <a:lnTo>
                    <a:pt x="4210" y="1506"/>
                  </a:lnTo>
                  <a:lnTo>
                    <a:pt x="4149" y="1291"/>
                  </a:lnTo>
                  <a:lnTo>
                    <a:pt x="4057" y="1107"/>
                  </a:lnTo>
                  <a:lnTo>
                    <a:pt x="3964" y="953"/>
                  </a:lnTo>
                  <a:lnTo>
                    <a:pt x="3842" y="769"/>
                  </a:lnTo>
                  <a:lnTo>
                    <a:pt x="3688" y="615"/>
                  </a:lnTo>
                  <a:lnTo>
                    <a:pt x="3534" y="492"/>
                  </a:lnTo>
                  <a:lnTo>
                    <a:pt x="3381" y="369"/>
                  </a:lnTo>
                  <a:lnTo>
                    <a:pt x="3196" y="246"/>
                  </a:lnTo>
                  <a:lnTo>
                    <a:pt x="3012" y="154"/>
                  </a:lnTo>
                  <a:lnTo>
                    <a:pt x="2797" y="93"/>
                  </a:lnTo>
                  <a:lnTo>
                    <a:pt x="2612" y="3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rgbClr val="668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64" name="Google Shape;2064;p47"/>
            <p:cNvSpPr/>
            <p:nvPr/>
          </p:nvSpPr>
          <p:spPr>
            <a:xfrm>
              <a:off x="5374631" y="3167374"/>
              <a:ext cx="454745" cy="451492"/>
            </a:xfrm>
            <a:custGeom>
              <a:avLst/>
              <a:gdLst/>
              <a:ahLst/>
              <a:cxnLst/>
              <a:rect l="l" t="t" r="r" b="b"/>
              <a:pathLst>
                <a:path w="4334" h="4303" fill="none" extrusionOk="0">
                  <a:moveTo>
                    <a:pt x="4333" y="2151"/>
                  </a:moveTo>
                  <a:lnTo>
                    <a:pt x="4333" y="2151"/>
                  </a:lnTo>
                  <a:lnTo>
                    <a:pt x="4302" y="1936"/>
                  </a:lnTo>
                  <a:lnTo>
                    <a:pt x="4272" y="1721"/>
                  </a:lnTo>
                  <a:lnTo>
                    <a:pt x="4210" y="1506"/>
                  </a:lnTo>
                  <a:lnTo>
                    <a:pt x="4149" y="1291"/>
                  </a:lnTo>
                  <a:lnTo>
                    <a:pt x="4057" y="1107"/>
                  </a:lnTo>
                  <a:lnTo>
                    <a:pt x="3964" y="953"/>
                  </a:lnTo>
                  <a:lnTo>
                    <a:pt x="3842" y="769"/>
                  </a:lnTo>
                  <a:lnTo>
                    <a:pt x="3688" y="615"/>
                  </a:lnTo>
                  <a:lnTo>
                    <a:pt x="3534" y="492"/>
                  </a:lnTo>
                  <a:lnTo>
                    <a:pt x="3381" y="369"/>
                  </a:lnTo>
                  <a:lnTo>
                    <a:pt x="3196" y="246"/>
                  </a:lnTo>
                  <a:lnTo>
                    <a:pt x="3012" y="154"/>
                  </a:lnTo>
                  <a:lnTo>
                    <a:pt x="2797" y="93"/>
                  </a:lnTo>
                  <a:lnTo>
                    <a:pt x="2612" y="31"/>
                  </a:lnTo>
                  <a:lnTo>
                    <a:pt x="2397" y="0"/>
                  </a:lnTo>
                  <a:lnTo>
                    <a:pt x="2152" y="0"/>
                  </a:lnTo>
                  <a:lnTo>
                    <a:pt x="2152" y="0"/>
                  </a:lnTo>
                  <a:lnTo>
                    <a:pt x="1937" y="0"/>
                  </a:lnTo>
                  <a:lnTo>
                    <a:pt x="1721" y="31"/>
                  </a:lnTo>
                  <a:lnTo>
                    <a:pt x="1537" y="93"/>
                  </a:lnTo>
                  <a:lnTo>
                    <a:pt x="1322" y="154"/>
                  </a:lnTo>
                  <a:lnTo>
                    <a:pt x="1138" y="246"/>
                  </a:lnTo>
                  <a:lnTo>
                    <a:pt x="953" y="369"/>
                  </a:lnTo>
                  <a:lnTo>
                    <a:pt x="800" y="492"/>
                  </a:lnTo>
                  <a:lnTo>
                    <a:pt x="646" y="615"/>
                  </a:lnTo>
                  <a:lnTo>
                    <a:pt x="492" y="769"/>
                  </a:lnTo>
                  <a:lnTo>
                    <a:pt x="370" y="953"/>
                  </a:lnTo>
                  <a:lnTo>
                    <a:pt x="277" y="1107"/>
                  </a:lnTo>
                  <a:lnTo>
                    <a:pt x="185" y="1291"/>
                  </a:lnTo>
                  <a:lnTo>
                    <a:pt x="93" y="1506"/>
                  </a:lnTo>
                  <a:lnTo>
                    <a:pt x="62" y="1721"/>
                  </a:lnTo>
                  <a:lnTo>
                    <a:pt x="32" y="1936"/>
                  </a:lnTo>
                  <a:lnTo>
                    <a:pt x="1" y="2151"/>
                  </a:lnTo>
                  <a:lnTo>
                    <a:pt x="1" y="2151"/>
                  </a:lnTo>
                  <a:lnTo>
                    <a:pt x="32" y="2366"/>
                  </a:lnTo>
                  <a:lnTo>
                    <a:pt x="62" y="2581"/>
                  </a:lnTo>
                  <a:lnTo>
                    <a:pt x="93" y="2797"/>
                  </a:lnTo>
                  <a:lnTo>
                    <a:pt x="185" y="2981"/>
                  </a:lnTo>
                  <a:lnTo>
                    <a:pt x="277" y="3165"/>
                  </a:lnTo>
                  <a:lnTo>
                    <a:pt x="370" y="3350"/>
                  </a:lnTo>
                  <a:lnTo>
                    <a:pt x="492" y="3503"/>
                  </a:lnTo>
                  <a:lnTo>
                    <a:pt x="646" y="3657"/>
                  </a:lnTo>
                  <a:lnTo>
                    <a:pt x="800" y="3810"/>
                  </a:lnTo>
                  <a:lnTo>
                    <a:pt x="953" y="3933"/>
                  </a:lnTo>
                  <a:lnTo>
                    <a:pt x="1138" y="4026"/>
                  </a:lnTo>
                  <a:lnTo>
                    <a:pt x="1322" y="4118"/>
                  </a:lnTo>
                  <a:lnTo>
                    <a:pt x="1537" y="4210"/>
                  </a:lnTo>
                  <a:lnTo>
                    <a:pt x="1721" y="4271"/>
                  </a:lnTo>
                  <a:lnTo>
                    <a:pt x="1937" y="4302"/>
                  </a:lnTo>
                  <a:lnTo>
                    <a:pt x="2152" y="4302"/>
                  </a:lnTo>
                  <a:lnTo>
                    <a:pt x="2152" y="4302"/>
                  </a:lnTo>
                  <a:lnTo>
                    <a:pt x="2397" y="4302"/>
                  </a:lnTo>
                  <a:lnTo>
                    <a:pt x="2612" y="4271"/>
                  </a:lnTo>
                  <a:lnTo>
                    <a:pt x="2797" y="4210"/>
                  </a:lnTo>
                  <a:lnTo>
                    <a:pt x="3012" y="4118"/>
                  </a:lnTo>
                  <a:lnTo>
                    <a:pt x="3196" y="4026"/>
                  </a:lnTo>
                  <a:lnTo>
                    <a:pt x="3381" y="3933"/>
                  </a:lnTo>
                  <a:lnTo>
                    <a:pt x="3534" y="3810"/>
                  </a:lnTo>
                  <a:lnTo>
                    <a:pt x="3688" y="3657"/>
                  </a:lnTo>
                  <a:lnTo>
                    <a:pt x="3842" y="3503"/>
                  </a:lnTo>
                  <a:lnTo>
                    <a:pt x="3964" y="3350"/>
                  </a:lnTo>
                  <a:lnTo>
                    <a:pt x="4057" y="3165"/>
                  </a:lnTo>
                  <a:lnTo>
                    <a:pt x="4149" y="2981"/>
                  </a:lnTo>
                  <a:lnTo>
                    <a:pt x="4210" y="2797"/>
                  </a:lnTo>
                  <a:lnTo>
                    <a:pt x="4272" y="2581"/>
                  </a:lnTo>
                  <a:lnTo>
                    <a:pt x="4302" y="2366"/>
                  </a:lnTo>
                  <a:lnTo>
                    <a:pt x="4333" y="2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65" name="Google Shape;2065;p47"/>
            <p:cNvSpPr/>
            <p:nvPr/>
          </p:nvSpPr>
          <p:spPr>
            <a:xfrm>
              <a:off x="4001256" y="3280169"/>
              <a:ext cx="451492" cy="454745"/>
            </a:xfrm>
            <a:custGeom>
              <a:avLst/>
              <a:gdLst/>
              <a:ahLst/>
              <a:cxnLst/>
              <a:rect l="l" t="t" r="r" b="b"/>
              <a:pathLst>
                <a:path w="4303" h="4334" extrusionOk="0">
                  <a:moveTo>
                    <a:pt x="2151" y="1"/>
                  </a:moveTo>
                  <a:lnTo>
                    <a:pt x="1936" y="32"/>
                  </a:lnTo>
                  <a:lnTo>
                    <a:pt x="1721" y="62"/>
                  </a:lnTo>
                  <a:lnTo>
                    <a:pt x="1506" y="93"/>
                  </a:lnTo>
                  <a:lnTo>
                    <a:pt x="1322" y="185"/>
                  </a:lnTo>
                  <a:lnTo>
                    <a:pt x="1137" y="277"/>
                  </a:lnTo>
                  <a:lnTo>
                    <a:pt x="953" y="370"/>
                  </a:lnTo>
                  <a:lnTo>
                    <a:pt x="800" y="493"/>
                  </a:lnTo>
                  <a:lnTo>
                    <a:pt x="646" y="646"/>
                  </a:lnTo>
                  <a:lnTo>
                    <a:pt x="492" y="800"/>
                  </a:lnTo>
                  <a:lnTo>
                    <a:pt x="369" y="953"/>
                  </a:lnTo>
                  <a:lnTo>
                    <a:pt x="246" y="1138"/>
                  </a:lnTo>
                  <a:lnTo>
                    <a:pt x="154" y="1322"/>
                  </a:lnTo>
                  <a:lnTo>
                    <a:pt x="93" y="1506"/>
                  </a:lnTo>
                  <a:lnTo>
                    <a:pt x="31" y="1722"/>
                  </a:lnTo>
                  <a:lnTo>
                    <a:pt x="1" y="1937"/>
                  </a:lnTo>
                  <a:lnTo>
                    <a:pt x="1" y="2152"/>
                  </a:lnTo>
                  <a:lnTo>
                    <a:pt x="1" y="2398"/>
                  </a:lnTo>
                  <a:lnTo>
                    <a:pt x="31" y="2582"/>
                  </a:lnTo>
                  <a:lnTo>
                    <a:pt x="93" y="2797"/>
                  </a:lnTo>
                  <a:lnTo>
                    <a:pt x="154" y="3012"/>
                  </a:lnTo>
                  <a:lnTo>
                    <a:pt x="246" y="3196"/>
                  </a:lnTo>
                  <a:lnTo>
                    <a:pt x="369" y="3381"/>
                  </a:lnTo>
                  <a:lnTo>
                    <a:pt x="492" y="3534"/>
                  </a:lnTo>
                  <a:lnTo>
                    <a:pt x="646" y="3688"/>
                  </a:lnTo>
                  <a:lnTo>
                    <a:pt x="800" y="3811"/>
                  </a:lnTo>
                  <a:lnTo>
                    <a:pt x="953" y="3965"/>
                  </a:lnTo>
                  <a:lnTo>
                    <a:pt x="1137" y="4057"/>
                  </a:lnTo>
                  <a:lnTo>
                    <a:pt x="1322" y="4149"/>
                  </a:lnTo>
                  <a:lnTo>
                    <a:pt x="1506" y="4210"/>
                  </a:lnTo>
                  <a:lnTo>
                    <a:pt x="1721" y="4272"/>
                  </a:lnTo>
                  <a:lnTo>
                    <a:pt x="1936" y="4303"/>
                  </a:lnTo>
                  <a:lnTo>
                    <a:pt x="2151" y="4333"/>
                  </a:lnTo>
                  <a:lnTo>
                    <a:pt x="2367" y="4303"/>
                  </a:lnTo>
                  <a:lnTo>
                    <a:pt x="2582" y="4272"/>
                  </a:lnTo>
                  <a:lnTo>
                    <a:pt x="2797" y="4210"/>
                  </a:lnTo>
                  <a:lnTo>
                    <a:pt x="2981" y="4149"/>
                  </a:lnTo>
                  <a:lnTo>
                    <a:pt x="3196" y="4057"/>
                  </a:lnTo>
                  <a:lnTo>
                    <a:pt x="3350" y="3965"/>
                  </a:lnTo>
                  <a:lnTo>
                    <a:pt x="3534" y="3811"/>
                  </a:lnTo>
                  <a:lnTo>
                    <a:pt x="3688" y="3688"/>
                  </a:lnTo>
                  <a:lnTo>
                    <a:pt x="3811" y="3534"/>
                  </a:lnTo>
                  <a:lnTo>
                    <a:pt x="3934" y="3381"/>
                  </a:lnTo>
                  <a:lnTo>
                    <a:pt x="4056" y="3196"/>
                  </a:lnTo>
                  <a:lnTo>
                    <a:pt x="4149" y="3012"/>
                  </a:lnTo>
                  <a:lnTo>
                    <a:pt x="4210" y="2797"/>
                  </a:lnTo>
                  <a:lnTo>
                    <a:pt x="4272" y="2582"/>
                  </a:lnTo>
                  <a:lnTo>
                    <a:pt x="4302" y="2398"/>
                  </a:lnTo>
                  <a:lnTo>
                    <a:pt x="4302" y="2152"/>
                  </a:lnTo>
                  <a:lnTo>
                    <a:pt x="4302" y="1937"/>
                  </a:lnTo>
                  <a:lnTo>
                    <a:pt x="4272" y="1722"/>
                  </a:lnTo>
                  <a:lnTo>
                    <a:pt x="4210" y="1506"/>
                  </a:lnTo>
                  <a:lnTo>
                    <a:pt x="4149" y="1322"/>
                  </a:lnTo>
                  <a:lnTo>
                    <a:pt x="4056" y="1138"/>
                  </a:lnTo>
                  <a:lnTo>
                    <a:pt x="3934" y="953"/>
                  </a:lnTo>
                  <a:lnTo>
                    <a:pt x="3811" y="800"/>
                  </a:lnTo>
                  <a:lnTo>
                    <a:pt x="3688" y="646"/>
                  </a:lnTo>
                  <a:lnTo>
                    <a:pt x="3534" y="493"/>
                  </a:lnTo>
                  <a:lnTo>
                    <a:pt x="3350" y="370"/>
                  </a:lnTo>
                  <a:lnTo>
                    <a:pt x="3196" y="277"/>
                  </a:lnTo>
                  <a:lnTo>
                    <a:pt x="2981" y="185"/>
                  </a:lnTo>
                  <a:lnTo>
                    <a:pt x="2797" y="93"/>
                  </a:lnTo>
                  <a:lnTo>
                    <a:pt x="2582" y="62"/>
                  </a:lnTo>
                  <a:lnTo>
                    <a:pt x="2367" y="32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668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66" name="Google Shape;2066;p47"/>
            <p:cNvSpPr/>
            <p:nvPr/>
          </p:nvSpPr>
          <p:spPr>
            <a:xfrm>
              <a:off x="4001256" y="3280169"/>
              <a:ext cx="451492" cy="454745"/>
            </a:xfrm>
            <a:custGeom>
              <a:avLst/>
              <a:gdLst/>
              <a:ahLst/>
              <a:cxnLst/>
              <a:rect l="l" t="t" r="r" b="b"/>
              <a:pathLst>
                <a:path w="4303" h="4334" fill="none" extrusionOk="0">
                  <a:moveTo>
                    <a:pt x="4302" y="2152"/>
                  </a:moveTo>
                  <a:lnTo>
                    <a:pt x="4302" y="2152"/>
                  </a:lnTo>
                  <a:lnTo>
                    <a:pt x="4302" y="1937"/>
                  </a:lnTo>
                  <a:lnTo>
                    <a:pt x="4272" y="1722"/>
                  </a:lnTo>
                  <a:lnTo>
                    <a:pt x="4210" y="1506"/>
                  </a:lnTo>
                  <a:lnTo>
                    <a:pt x="4149" y="1322"/>
                  </a:lnTo>
                  <a:lnTo>
                    <a:pt x="4056" y="1138"/>
                  </a:lnTo>
                  <a:lnTo>
                    <a:pt x="3934" y="953"/>
                  </a:lnTo>
                  <a:lnTo>
                    <a:pt x="3811" y="800"/>
                  </a:lnTo>
                  <a:lnTo>
                    <a:pt x="3688" y="646"/>
                  </a:lnTo>
                  <a:lnTo>
                    <a:pt x="3534" y="493"/>
                  </a:lnTo>
                  <a:lnTo>
                    <a:pt x="3350" y="370"/>
                  </a:lnTo>
                  <a:lnTo>
                    <a:pt x="3196" y="277"/>
                  </a:lnTo>
                  <a:lnTo>
                    <a:pt x="2981" y="185"/>
                  </a:lnTo>
                  <a:lnTo>
                    <a:pt x="2797" y="93"/>
                  </a:lnTo>
                  <a:lnTo>
                    <a:pt x="2582" y="62"/>
                  </a:lnTo>
                  <a:lnTo>
                    <a:pt x="2367" y="32"/>
                  </a:lnTo>
                  <a:lnTo>
                    <a:pt x="2151" y="1"/>
                  </a:lnTo>
                  <a:lnTo>
                    <a:pt x="2151" y="1"/>
                  </a:lnTo>
                  <a:lnTo>
                    <a:pt x="1936" y="32"/>
                  </a:lnTo>
                  <a:lnTo>
                    <a:pt x="1721" y="62"/>
                  </a:lnTo>
                  <a:lnTo>
                    <a:pt x="1506" y="93"/>
                  </a:lnTo>
                  <a:lnTo>
                    <a:pt x="1322" y="185"/>
                  </a:lnTo>
                  <a:lnTo>
                    <a:pt x="1137" y="277"/>
                  </a:lnTo>
                  <a:lnTo>
                    <a:pt x="953" y="370"/>
                  </a:lnTo>
                  <a:lnTo>
                    <a:pt x="800" y="493"/>
                  </a:lnTo>
                  <a:lnTo>
                    <a:pt x="646" y="646"/>
                  </a:lnTo>
                  <a:lnTo>
                    <a:pt x="492" y="800"/>
                  </a:lnTo>
                  <a:lnTo>
                    <a:pt x="369" y="953"/>
                  </a:lnTo>
                  <a:lnTo>
                    <a:pt x="246" y="1138"/>
                  </a:lnTo>
                  <a:lnTo>
                    <a:pt x="154" y="1322"/>
                  </a:lnTo>
                  <a:lnTo>
                    <a:pt x="93" y="1506"/>
                  </a:lnTo>
                  <a:lnTo>
                    <a:pt x="31" y="1722"/>
                  </a:lnTo>
                  <a:lnTo>
                    <a:pt x="1" y="1937"/>
                  </a:lnTo>
                  <a:lnTo>
                    <a:pt x="1" y="2152"/>
                  </a:lnTo>
                  <a:lnTo>
                    <a:pt x="1" y="2152"/>
                  </a:lnTo>
                  <a:lnTo>
                    <a:pt x="1" y="2398"/>
                  </a:lnTo>
                  <a:lnTo>
                    <a:pt x="31" y="2582"/>
                  </a:lnTo>
                  <a:lnTo>
                    <a:pt x="93" y="2797"/>
                  </a:lnTo>
                  <a:lnTo>
                    <a:pt x="154" y="3012"/>
                  </a:lnTo>
                  <a:lnTo>
                    <a:pt x="246" y="3196"/>
                  </a:lnTo>
                  <a:lnTo>
                    <a:pt x="369" y="3381"/>
                  </a:lnTo>
                  <a:lnTo>
                    <a:pt x="492" y="3534"/>
                  </a:lnTo>
                  <a:lnTo>
                    <a:pt x="646" y="3688"/>
                  </a:lnTo>
                  <a:lnTo>
                    <a:pt x="800" y="3811"/>
                  </a:lnTo>
                  <a:lnTo>
                    <a:pt x="953" y="3965"/>
                  </a:lnTo>
                  <a:lnTo>
                    <a:pt x="1137" y="4057"/>
                  </a:lnTo>
                  <a:lnTo>
                    <a:pt x="1322" y="4149"/>
                  </a:lnTo>
                  <a:lnTo>
                    <a:pt x="1506" y="4210"/>
                  </a:lnTo>
                  <a:lnTo>
                    <a:pt x="1721" y="4272"/>
                  </a:lnTo>
                  <a:lnTo>
                    <a:pt x="1936" y="4303"/>
                  </a:lnTo>
                  <a:lnTo>
                    <a:pt x="2151" y="4333"/>
                  </a:lnTo>
                  <a:lnTo>
                    <a:pt x="2151" y="4333"/>
                  </a:lnTo>
                  <a:lnTo>
                    <a:pt x="2367" y="4303"/>
                  </a:lnTo>
                  <a:lnTo>
                    <a:pt x="2582" y="4272"/>
                  </a:lnTo>
                  <a:lnTo>
                    <a:pt x="2797" y="4210"/>
                  </a:lnTo>
                  <a:lnTo>
                    <a:pt x="2981" y="4149"/>
                  </a:lnTo>
                  <a:lnTo>
                    <a:pt x="3196" y="4057"/>
                  </a:lnTo>
                  <a:lnTo>
                    <a:pt x="3350" y="3965"/>
                  </a:lnTo>
                  <a:lnTo>
                    <a:pt x="3534" y="3811"/>
                  </a:lnTo>
                  <a:lnTo>
                    <a:pt x="3688" y="3688"/>
                  </a:lnTo>
                  <a:lnTo>
                    <a:pt x="3811" y="3534"/>
                  </a:lnTo>
                  <a:lnTo>
                    <a:pt x="3934" y="3381"/>
                  </a:lnTo>
                  <a:lnTo>
                    <a:pt x="4056" y="3196"/>
                  </a:lnTo>
                  <a:lnTo>
                    <a:pt x="4149" y="3012"/>
                  </a:lnTo>
                  <a:lnTo>
                    <a:pt x="4210" y="2797"/>
                  </a:lnTo>
                  <a:lnTo>
                    <a:pt x="4272" y="2582"/>
                  </a:lnTo>
                  <a:lnTo>
                    <a:pt x="4302" y="2398"/>
                  </a:lnTo>
                  <a:lnTo>
                    <a:pt x="4302" y="21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67" name="Google Shape;2067;p47"/>
            <p:cNvSpPr/>
            <p:nvPr/>
          </p:nvSpPr>
          <p:spPr>
            <a:xfrm>
              <a:off x="4226952" y="3473650"/>
              <a:ext cx="199987" cy="203240"/>
            </a:xfrm>
            <a:custGeom>
              <a:avLst/>
              <a:gdLst/>
              <a:ahLst/>
              <a:cxnLst/>
              <a:rect l="l" t="t" r="r" b="b"/>
              <a:pathLst>
                <a:path w="1906" h="1937" extrusionOk="0">
                  <a:moveTo>
                    <a:pt x="953" y="0"/>
                  </a:moveTo>
                  <a:lnTo>
                    <a:pt x="769" y="31"/>
                  </a:lnTo>
                  <a:lnTo>
                    <a:pt x="584" y="62"/>
                  </a:lnTo>
                  <a:lnTo>
                    <a:pt x="400" y="154"/>
                  </a:lnTo>
                  <a:lnTo>
                    <a:pt x="277" y="277"/>
                  </a:lnTo>
                  <a:lnTo>
                    <a:pt x="154" y="431"/>
                  </a:lnTo>
                  <a:lnTo>
                    <a:pt x="62" y="584"/>
                  </a:lnTo>
                  <a:lnTo>
                    <a:pt x="0" y="769"/>
                  </a:lnTo>
                  <a:lnTo>
                    <a:pt x="0" y="953"/>
                  </a:lnTo>
                  <a:lnTo>
                    <a:pt x="0" y="1168"/>
                  </a:lnTo>
                  <a:lnTo>
                    <a:pt x="62" y="1352"/>
                  </a:lnTo>
                  <a:lnTo>
                    <a:pt x="154" y="1506"/>
                  </a:lnTo>
                  <a:lnTo>
                    <a:pt x="277" y="1660"/>
                  </a:lnTo>
                  <a:lnTo>
                    <a:pt x="400" y="1752"/>
                  </a:lnTo>
                  <a:lnTo>
                    <a:pt x="584" y="1844"/>
                  </a:lnTo>
                  <a:lnTo>
                    <a:pt x="769" y="1905"/>
                  </a:lnTo>
                  <a:lnTo>
                    <a:pt x="953" y="1936"/>
                  </a:lnTo>
                  <a:lnTo>
                    <a:pt x="1137" y="1905"/>
                  </a:lnTo>
                  <a:lnTo>
                    <a:pt x="1322" y="1844"/>
                  </a:lnTo>
                  <a:lnTo>
                    <a:pt x="1506" y="1752"/>
                  </a:lnTo>
                  <a:lnTo>
                    <a:pt x="1629" y="1660"/>
                  </a:lnTo>
                  <a:lnTo>
                    <a:pt x="1752" y="1506"/>
                  </a:lnTo>
                  <a:lnTo>
                    <a:pt x="1844" y="1352"/>
                  </a:lnTo>
                  <a:lnTo>
                    <a:pt x="1905" y="1168"/>
                  </a:lnTo>
                  <a:lnTo>
                    <a:pt x="1905" y="953"/>
                  </a:lnTo>
                  <a:lnTo>
                    <a:pt x="1905" y="769"/>
                  </a:lnTo>
                  <a:lnTo>
                    <a:pt x="1844" y="584"/>
                  </a:lnTo>
                  <a:lnTo>
                    <a:pt x="1752" y="431"/>
                  </a:lnTo>
                  <a:lnTo>
                    <a:pt x="1629" y="277"/>
                  </a:lnTo>
                  <a:lnTo>
                    <a:pt x="1506" y="154"/>
                  </a:lnTo>
                  <a:lnTo>
                    <a:pt x="1322" y="62"/>
                  </a:lnTo>
                  <a:lnTo>
                    <a:pt x="1137" y="31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38B3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68" name="Google Shape;2068;p47"/>
            <p:cNvSpPr/>
            <p:nvPr/>
          </p:nvSpPr>
          <p:spPr>
            <a:xfrm>
              <a:off x="4226952" y="3473650"/>
              <a:ext cx="199987" cy="203240"/>
            </a:xfrm>
            <a:custGeom>
              <a:avLst/>
              <a:gdLst/>
              <a:ahLst/>
              <a:cxnLst/>
              <a:rect l="l" t="t" r="r" b="b"/>
              <a:pathLst>
                <a:path w="1906" h="1937" fill="none" extrusionOk="0">
                  <a:moveTo>
                    <a:pt x="1905" y="953"/>
                  </a:moveTo>
                  <a:lnTo>
                    <a:pt x="1905" y="953"/>
                  </a:lnTo>
                  <a:lnTo>
                    <a:pt x="1905" y="769"/>
                  </a:lnTo>
                  <a:lnTo>
                    <a:pt x="1844" y="584"/>
                  </a:lnTo>
                  <a:lnTo>
                    <a:pt x="1752" y="431"/>
                  </a:lnTo>
                  <a:lnTo>
                    <a:pt x="1629" y="277"/>
                  </a:lnTo>
                  <a:lnTo>
                    <a:pt x="1506" y="154"/>
                  </a:lnTo>
                  <a:lnTo>
                    <a:pt x="1322" y="62"/>
                  </a:lnTo>
                  <a:lnTo>
                    <a:pt x="1137" y="31"/>
                  </a:lnTo>
                  <a:lnTo>
                    <a:pt x="953" y="0"/>
                  </a:lnTo>
                  <a:lnTo>
                    <a:pt x="953" y="0"/>
                  </a:lnTo>
                  <a:lnTo>
                    <a:pt x="769" y="31"/>
                  </a:lnTo>
                  <a:lnTo>
                    <a:pt x="584" y="62"/>
                  </a:lnTo>
                  <a:lnTo>
                    <a:pt x="400" y="154"/>
                  </a:lnTo>
                  <a:lnTo>
                    <a:pt x="277" y="277"/>
                  </a:lnTo>
                  <a:lnTo>
                    <a:pt x="154" y="431"/>
                  </a:lnTo>
                  <a:lnTo>
                    <a:pt x="62" y="584"/>
                  </a:lnTo>
                  <a:lnTo>
                    <a:pt x="0" y="769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0" y="1168"/>
                  </a:lnTo>
                  <a:lnTo>
                    <a:pt x="62" y="1352"/>
                  </a:lnTo>
                  <a:lnTo>
                    <a:pt x="154" y="1506"/>
                  </a:lnTo>
                  <a:lnTo>
                    <a:pt x="277" y="1660"/>
                  </a:lnTo>
                  <a:lnTo>
                    <a:pt x="400" y="1752"/>
                  </a:lnTo>
                  <a:lnTo>
                    <a:pt x="584" y="1844"/>
                  </a:lnTo>
                  <a:lnTo>
                    <a:pt x="769" y="1905"/>
                  </a:lnTo>
                  <a:lnTo>
                    <a:pt x="953" y="1936"/>
                  </a:lnTo>
                  <a:lnTo>
                    <a:pt x="953" y="1936"/>
                  </a:lnTo>
                  <a:lnTo>
                    <a:pt x="1137" y="1905"/>
                  </a:lnTo>
                  <a:lnTo>
                    <a:pt x="1322" y="1844"/>
                  </a:lnTo>
                  <a:lnTo>
                    <a:pt x="1506" y="1752"/>
                  </a:lnTo>
                  <a:lnTo>
                    <a:pt x="1629" y="1660"/>
                  </a:lnTo>
                  <a:lnTo>
                    <a:pt x="1752" y="1506"/>
                  </a:lnTo>
                  <a:lnTo>
                    <a:pt x="1844" y="1352"/>
                  </a:lnTo>
                  <a:lnTo>
                    <a:pt x="1905" y="1168"/>
                  </a:lnTo>
                  <a:lnTo>
                    <a:pt x="1905" y="9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69" name="Google Shape;2069;p47"/>
            <p:cNvSpPr/>
            <p:nvPr/>
          </p:nvSpPr>
          <p:spPr>
            <a:xfrm>
              <a:off x="4365559" y="3351098"/>
              <a:ext cx="325687" cy="322539"/>
            </a:xfrm>
            <a:custGeom>
              <a:avLst/>
              <a:gdLst/>
              <a:ahLst/>
              <a:cxnLst/>
              <a:rect l="l" t="t" r="r" b="b"/>
              <a:pathLst>
                <a:path w="3104" h="3074" extrusionOk="0">
                  <a:moveTo>
                    <a:pt x="1537" y="1"/>
                  </a:moveTo>
                  <a:lnTo>
                    <a:pt x="1230" y="32"/>
                  </a:lnTo>
                  <a:lnTo>
                    <a:pt x="953" y="124"/>
                  </a:lnTo>
                  <a:lnTo>
                    <a:pt x="677" y="247"/>
                  </a:lnTo>
                  <a:lnTo>
                    <a:pt x="462" y="431"/>
                  </a:lnTo>
                  <a:lnTo>
                    <a:pt x="277" y="677"/>
                  </a:lnTo>
                  <a:lnTo>
                    <a:pt x="124" y="923"/>
                  </a:lnTo>
                  <a:lnTo>
                    <a:pt x="31" y="1230"/>
                  </a:lnTo>
                  <a:lnTo>
                    <a:pt x="1" y="1537"/>
                  </a:lnTo>
                  <a:lnTo>
                    <a:pt x="31" y="1844"/>
                  </a:lnTo>
                  <a:lnTo>
                    <a:pt x="124" y="2152"/>
                  </a:lnTo>
                  <a:lnTo>
                    <a:pt x="277" y="2397"/>
                  </a:lnTo>
                  <a:lnTo>
                    <a:pt x="462" y="2613"/>
                  </a:lnTo>
                  <a:lnTo>
                    <a:pt x="677" y="2828"/>
                  </a:lnTo>
                  <a:lnTo>
                    <a:pt x="953" y="2951"/>
                  </a:lnTo>
                  <a:lnTo>
                    <a:pt x="1230" y="3043"/>
                  </a:lnTo>
                  <a:lnTo>
                    <a:pt x="1537" y="3073"/>
                  </a:lnTo>
                  <a:lnTo>
                    <a:pt x="1844" y="3043"/>
                  </a:lnTo>
                  <a:lnTo>
                    <a:pt x="2151" y="2951"/>
                  </a:lnTo>
                  <a:lnTo>
                    <a:pt x="2397" y="2828"/>
                  </a:lnTo>
                  <a:lnTo>
                    <a:pt x="2643" y="2613"/>
                  </a:lnTo>
                  <a:lnTo>
                    <a:pt x="2827" y="2397"/>
                  </a:lnTo>
                  <a:lnTo>
                    <a:pt x="2981" y="2152"/>
                  </a:lnTo>
                  <a:lnTo>
                    <a:pt x="3042" y="1844"/>
                  </a:lnTo>
                  <a:lnTo>
                    <a:pt x="3104" y="1537"/>
                  </a:lnTo>
                  <a:lnTo>
                    <a:pt x="3042" y="1230"/>
                  </a:lnTo>
                  <a:lnTo>
                    <a:pt x="2981" y="923"/>
                  </a:lnTo>
                  <a:lnTo>
                    <a:pt x="2827" y="677"/>
                  </a:lnTo>
                  <a:lnTo>
                    <a:pt x="2643" y="431"/>
                  </a:lnTo>
                  <a:lnTo>
                    <a:pt x="2397" y="247"/>
                  </a:lnTo>
                  <a:lnTo>
                    <a:pt x="2151" y="124"/>
                  </a:lnTo>
                  <a:lnTo>
                    <a:pt x="1844" y="32"/>
                  </a:lnTo>
                  <a:lnTo>
                    <a:pt x="1537" y="1"/>
                  </a:lnTo>
                  <a:close/>
                </a:path>
              </a:pathLst>
            </a:custGeom>
            <a:solidFill>
              <a:srgbClr val="38B3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70" name="Google Shape;2070;p47"/>
            <p:cNvSpPr/>
            <p:nvPr/>
          </p:nvSpPr>
          <p:spPr>
            <a:xfrm>
              <a:off x="4365559" y="3351098"/>
              <a:ext cx="325687" cy="322539"/>
            </a:xfrm>
            <a:custGeom>
              <a:avLst/>
              <a:gdLst/>
              <a:ahLst/>
              <a:cxnLst/>
              <a:rect l="l" t="t" r="r" b="b"/>
              <a:pathLst>
                <a:path w="3104" h="3074" fill="none" extrusionOk="0">
                  <a:moveTo>
                    <a:pt x="3104" y="1537"/>
                  </a:moveTo>
                  <a:lnTo>
                    <a:pt x="3104" y="1537"/>
                  </a:lnTo>
                  <a:lnTo>
                    <a:pt x="3042" y="1230"/>
                  </a:lnTo>
                  <a:lnTo>
                    <a:pt x="2981" y="923"/>
                  </a:lnTo>
                  <a:lnTo>
                    <a:pt x="2827" y="677"/>
                  </a:lnTo>
                  <a:lnTo>
                    <a:pt x="2643" y="431"/>
                  </a:lnTo>
                  <a:lnTo>
                    <a:pt x="2397" y="247"/>
                  </a:lnTo>
                  <a:lnTo>
                    <a:pt x="2151" y="124"/>
                  </a:lnTo>
                  <a:lnTo>
                    <a:pt x="1844" y="32"/>
                  </a:lnTo>
                  <a:lnTo>
                    <a:pt x="1537" y="1"/>
                  </a:lnTo>
                  <a:lnTo>
                    <a:pt x="1537" y="1"/>
                  </a:lnTo>
                  <a:lnTo>
                    <a:pt x="1230" y="32"/>
                  </a:lnTo>
                  <a:lnTo>
                    <a:pt x="953" y="124"/>
                  </a:lnTo>
                  <a:lnTo>
                    <a:pt x="677" y="247"/>
                  </a:lnTo>
                  <a:lnTo>
                    <a:pt x="462" y="431"/>
                  </a:lnTo>
                  <a:lnTo>
                    <a:pt x="277" y="677"/>
                  </a:lnTo>
                  <a:lnTo>
                    <a:pt x="124" y="923"/>
                  </a:lnTo>
                  <a:lnTo>
                    <a:pt x="31" y="1230"/>
                  </a:lnTo>
                  <a:lnTo>
                    <a:pt x="1" y="1537"/>
                  </a:lnTo>
                  <a:lnTo>
                    <a:pt x="1" y="1537"/>
                  </a:lnTo>
                  <a:lnTo>
                    <a:pt x="31" y="1844"/>
                  </a:lnTo>
                  <a:lnTo>
                    <a:pt x="124" y="2152"/>
                  </a:lnTo>
                  <a:lnTo>
                    <a:pt x="277" y="2397"/>
                  </a:lnTo>
                  <a:lnTo>
                    <a:pt x="462" y="2613"/>
                  </a:lnTo>
                  <a:lnTo>
                    <a:pt x="677" y="2828"/>
                  </a:lnTo>
                  <a:lnTo>
                    <a:pt x="953" y="2951"/>
                  </a:lnTo>
                  <a:lnTo>
                    <a:pt x="1230" y="3043"/>
                  </a:lnTo>
                  <a:lnTo>
                    <a:pt x="1537" y="3073"/>
                  </a:lnTo>
                  <a:lnTo>
                    <a:pt x="1537" y="3073"/>
                  </a:lnTo>
                  <a:lnTo>
                    <a:pt x="1844" y="3043"/>
                  </a:lnTo>
                  <a:lnTo>
                    <a:pt x="2151" y="2951"/>
                  </a:lnTo>
                  <a:lnTo>
                    <a:pt x="2397" y="2828"/>
                  </a:lnTo>
                  <a:lnTo>
                    <a:pt x="2643" y="2613"/>
                  </a:lnTo>
                  <a:lnTo>
                    <a:pt x="2827" y="2397"/>
                  </a:lnTo>
                  <a:lnTo>
                    <a:pt x="2981" y="2152"/>
                  </a:lnTo>
                  <a:lnTo>
                    <a:pt x="3042" y="1844"/>
                  </a:lnTo>
                  <a:lnTo>
                    <a:pt x="3104" y="15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71" name="Google Shape;2071;p47"/>
            <p:cNvSpPr/>
            <p:nvPr/>
          </p:nvSpPr>
          <p:spPr>
            <a:xfrm>
              <a:off x="4668585" y="3441438"/>
              <a:ext cx="232304" cy="235452"/>
            </a:xfrm>
            <a:custGeom>
              <a:avLst/>
              <a:gdLst/>
              <a:ahLst/>
              <a:cxnLst/>
              <a:rect l="l" t="t" r="r" b="b"/>
              <a:pathLst>
                <a:path w="2214" h="2244" extrusionOk="0">
                  <a:moveTo>
                    <a:pt x="1107" y="0"/>
                  </a:moveTo>
                  <a:lnTo>
                    <a:pt x="892" y="31"/>
                  </a:lnTo>
                  <a:lnTo>
                    <a:pt x="677" y="92"/>
                  </a:lnTo>
                  <a:lnTo>
                    <a:pt x="492" y="215"/>
                  </a:lnTo>
                  <a:lnTo>
                    <a:pt x="308" y="338"/>
                  </a:lnTo>
                  <a:lnTo>
                    <a:pt x="185" y="492"/>
                  </a:lnTo>
                  <a:lnTo>
                    <a:pt x="93" y="676"/>
                  </a:lnTo>
                  <a:lnTo>
                    <a:pt x="32" y="891"/>
                  </a:lnTo>
                  <a:lnTo>
                    <a:pt x="1" y="1137"/>
                  </a:lnTo>
                  <a:lnTo>
                    <a:pt x="32" y="1352"/>
                  </a:lnTo>
                  <a:lnTo>
                    <a:pt x="93" y="1567"/>
                  </a:lnTo>
                  <a:lnTo>
                    <a:pt x="185" y="1752"/>
                  </a:lnTo>
                  <a:lnTo>
                    <a:pt x="308" y="1905"/>
                  </a:lnTo>
                  <a:lnTo>
                    <a:pt x="492" y="2059"/>
                  </a:lnTo>
                  <a:lnTo>
                    <a:pt x="677" y="2151"/>
                  </a:lnTo>
                  <a:lnTo>
                    <a:pt x="892" y="2212"/>
                  </a:lnTo>
                  <a:lnTo>
                    <a:pt x="1107" y="2243"/>
                  </a:lnTo>
                  <a:lnTo>
                    <a:pt x="1322" y="2212"/>
                  </a:lnTo>
                  <a:lnTo>
                    <a:pt x="1537" y="2151"/>
                  </a:lnTo>
                  <a:lnTo>
                    <a:pt x="1722" y="2059"/>
                  </a:lnTo>
                  <a:lnTo>
                    <a:pt x="1906" y="1905"/>
                  </a:lnTo>
                  <a:lnTo>
                    <a:pt x="2029" y="1752"/>
                  </a:lnTo>
                  <a:lnTo>
                    <a:pt x="2121" y="1567"/>
                  </a:lnTo>
                  <a:lnTo>
                    <a:pt x="2213" y="1352"/>
                  </a:lnTo>
                  <a:lnTo>
                    <a:pt x="2213" y="1137"/>
                  </a:lnTo>
                  <a:lnTo>
                    <a:pt x="2213" y="891"/>
                  </a:lnTo>
                  <a:lnTo>
                    <a:pt x="2121" y="676"/>
                  </a:lnTo>
                  <a:lnTo>
                    <a:pt x="2029" y="492"/>
                  </a:lnTo>
                  <a:lnTo>
                    <a:pt x="1906" y="338"/>
                  </a:lnTo>
                  <a:lnTo>
                    <a:pt x="1722" y="215"/>
                  </a:lnTo>
                  <a:lnTo>
                    <a:pt x="1537" y="92"/>
                  </a:lnTo>
                  <a:lnTo>
                    <a:pt x="1322" y="31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38B3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72" name="Google Shape;2072;p47"/>
            <p:cNvSpPr/>
            <p:nvPr/>
          </p:nvSpPr>
          <p:spPr>
            <a:xfrm>
              <a:off x="4668585" y="3441438"/>
              <a:ext cx="232304" cy="235452"/>
            </a:xfrm>
            <a:custGeom>
              <a:avLst/>
              <a:gdLst/>
              <a:ahLst/>
              <a:cxnLst/>
              <a:rect l="l" t="t" r="r" b="b"/>
              <a:pathLst>
                <a:path w="2214" h="2244" fill="none" extrusionOk="0">
                  <a:moveTo>
                    <a:pt x="2213" y="1137"/>
                  </a:moveTo>
                  <a:lnTo>
                    <a:pt x="2213" y="1137"/>
                  </a:lnTo>
                  <a:lnTo>
                    <a:pt x="2213" y="891"/>
                  </a:lnTo>
                  <a:lnTo>
                    <a:pt x="2121" y="676"/>
                  </a:lnTo>
                  <a:lnTo>
                    <a:pt x="2029" y="492"/>
                  </a:lnTo>
                  <a:lnTo>
                    <a:pt x="1906" y="338"/>
                  </a:lnTo>
                  <a:lnTo>
                    <a:pt x="1722" y="215"/>
                  </a:lnTo>
                  <a:lnTo>
                    <a:pt x="1537" y="92"/>
                  </a:lnTo>
                  <a:lnTo>
                    <a:pt x="1322" y="31"/>
                  </a:lnTo>
                  <a:lnTo>
                    <a:pt x="1107" y="0"/>
                  </a:lnTo>
                  <a:lnTo>
                    <a:pt x="1107" y="0"/>
                  </a:lnTo>
                  <a:lnTo>
                    <a:pt x="892" y="31"/>
                  </a:lnTo>
                  <a:lnTo>
                    <a:pt x="677" y="92"/>
                  </a:lnTo>
                  <a:lnTo>
                    <a:pt x="492" y="215"/>
                  </a:lnTo>
                  <a:lnTo>
                    <a:pt x="308" y="338"/>
                  </a:lnTo>
                  <a:lnTo>
                    <a:pt x="185" y="492"/>
                  </a:lnTo>
                  <a:lnTo>
                    <a:pt x="93" y="676"/>
                  </a:lnTo>
                  <a:lnTo>
                    <a:pt x="32" y="891"/>
                  </a:lnTo>
                  <a:lnTo>
                    <a:pt x="1" y="1137"/>
                  </a:lnTo>
                  <a:lnTo>
                    <a:pt x="1" y="1137"/>
                  </a:lnTo>
                  <a:lnTo>
                    <a:pt x="32" y="1352"/>
                  </a:lnTo>
                  <a:lnTo>
                    <a:pt x="93" y="1567"/>
                  </a:lnTo>
                  <a:lnTo>
                    <a:pt x="185" y="1752"/>
                  </a:lnTo>
                  <a:lnTo>
                    <a:pt x="308" y="1905"/>
                  </a:lnTo>
                  <a:lnTo>
                    <a:pt x="492" y="2059"/>
                  </a:lnTo>
                  <a:lnTo>
                    <a:pt x="677" y="2151"/>
                  </a:lnTo>
                  <a:lnTo>
                    <a:pt x="892" y="2212"/>
                  </a:lnTo>
                  <a:lnTo>
                    <a:pt x="1107" y="2243"/>
                  </a:lnTo>
                  <a:lnTo>
                    <a:pt x="1107" y="2243"/>
                  </a:lnTo>
                  <a:lnTo>
                    <a:pt x="1322" y="2212"/>
                  </a:lnTo>
                  <a:lnTo>
                    <a:pt x="1537" y="2151"/>
                  </a:lnTo>
                  <a:lnTo>
                    <a:pt x="1722" y="2059"/>
                  </a:lnTo>
                  <a:lnTo>
                    <a:pt x="1906" y="1905"/>
                  </a:lnTo>
                  <a:lnTo>
                    <a:pt x="2029" y="1752"/>
                  </a:lnTo>
                  <a:lnTo>
                    <a:pt x="2121" y="1567"/>
                  </a:lnTo>
                  <a:lnTo>
                    <a:pt x="2213" y="1352"/>
                  </a:lnTo>
                  <a:lnTo>
                    <a:pt x="2213" y="11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73" name="Google Shape;2073;p47"/>
            <p:cNvSpPr/>
            <p:nvPr/>
          </p:nvSpPr>
          <p:spPr>
            <a:xfrm>
              <a:off x="2482769" y="3528421"/>
              <a:ext cx="229051" cy="229051"/>
            </a:xfrm>
            <a:custGeom>
              <a:avLst/>
              <a:gdLst/>
              <a:ahLst/>
              <a:cxnLst/>
              <a:rect l="l" t="t" r="r" b="b"/>
              <a:pathLst>
                <a:path w="2183" h="2183" fill="none" extrusionOk="0">
                  <a:moveTo>
                    <a:pt x="2182" y="1107"/>
                  </a:moveTo>
                  <a:lnTo>
                    <a:pt x="2182" y="1107"/>
                  </a:lnTo>
                  <a:lnTo>
                    <a:pt x="2182" y="861"/>
                  </a:lnTo>
                  <a:lnTo>
                    <a:pt x="2090" y="677"/>
                  </a:lnTo>
                  <a:lnTo>
                    <a:pt x="1998" y="492"/>
                  </a:lnTo>
                  <a:lnTo>
                    <a:pt x="1875" y="308"/>
                  </a:lnTo>
                  <a:lnTo>
                    <a:pt x="1721" y="185"/>
                  </a:lnTo>
                  <a:lnTo>
                    <a:pt x="1506" y="93"/>
                  </a:lnTo>
                  <a:lnTo>
                    <a:pt x="1322" y="32"/>
                  </a:lnTo>
                  <a:lnTo>
                    <a:pt x="1107" y="1"/>
                  </a:lnTo>
                  <a:lnTo>
                    <a:pt x="1107" y="1"/>
                  </a:lnTo>
                  <a:lnTo>
                    <a:pt x="861" y="32"/>
                  </a:lnTo>
                  <a:lnTo>
                    <a:pt x="677" y="93"/>
                  </a:lnTo>
                  <a:lnTo>
                    <a:pt x="492" y="185"/>
                  </a:lnTo>
                  <a:lnTo>
                    <a:pt x="308" y="308"/>
                  </a:lnTo>
                  <a:lnTo>
                    <a:pt x="185" y="492"/>
                  </a:lnTo>
                  <a:lnTo>
                    <a:pt x="93" y="677"/>
                  </a:lnTo>
                  <a:lnTo>
                    <a:pt x="32" y="861"/>
                  </a:lnTo>
                  <a:lnTo>
                    <a:pt x="1" y="1107"/>
                  </a:lnTo>
                  <a:lnTo>
                    <a:pt x="1" y="1107"/>
                  </a:lnTo>
                  <a:lnTo>
                    <a:pt x="32" y="1322"/>
                  </a:lnTo>
                  <a:lnTo>
                    <a:pt x="93" y="1537"/>
                  </a:lnTo>
                  <a:lnTo>
                    <a:pt x="185" y="1721"/>
                  </a:lnTo>
                  <a:lnTo>
                    <a:pt x="308" y="1875"/>
                  </a:lnTo>
                  <a:lnTo>
                    <a:pt x="492" y="1998"/>
                  </a:lnTo>
                  <a:lnTo>
                    <a:pt x="677" y="2121"/>
                  </a:lnTo>
                  <a:lnTo>
                    <a:pt x="861" y="2182"/>
                  </a:lnTo>
                  <a:lnTo>
                    <a:pt x="1107" y="2182"/>
                  </a:lnTo>
                  <a:lnTo>
                    <a:pt x="1107" y="2182"/>
                  </a:lnTo>
                  <a:lnTo>
                    <a:pt x="1322" y="2182"/>
                  </a:lnTo>
                  <a:lnTo>
                    <a:pt x="1506" y="2121"/>
                  </a:lnTo>
                  <a:lnTo>
                    <a:pt x="1721" y="1998"/>
                  </a:lnTo>
                  <a:lnTo>
                    <a:pt x="1875" y="1875"/>
                  </a:lnTo>
                  <a:lnTo>
                    <a:pt x="1998" y="1721"/>
                  </a:lnTo>
                  <a:lnTo>
                    <a:pt x="2090" y="1537"/>
                  </a:lnTo>
                  <a:lnTo>
                    <a:pt x="2182" y="1322"/>
                  </a:lnTo>
                  <a:lnTo>
                    <a:pt x="2182" y="11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74" name="Google Shape;2074;p47"/>
            <p:cNvSpPr/>
            <p:nvPr/>
          </p:nvSpPr>
          <p:spPr>
            <a:xfrm>
              <a:off x="2963119" y="3528421"/>
              <a:ext cx="174280" cy="171028"/>
            </a:xfrm>
            <a:custGeom>
              <a:avLst/>
              <a:gdLst/>
              <a:ahLst/>
              <a:cxnLst/>
              <a:rect l="l" t="t" r="r" b="b"/>
              <a:pathLst>
                <a:path w="1661" h="1630" extrusionOk="0">
                  <a:moveTo>
                    <a:pt x="831" y="1"/>
                  </a:moveTo>
                  <a:lnTo>
                    <a:pt x="677" y="32"/>
                  </a:lnTo>
                  <a:lnTo>
                    <a:pt x="523" y="62"/>
                  </a:lnTo>
                  <a:lnTo>
                    <a:pt x="370" y="154"/>
                  </a:lnTo>
                  <a:lnTo>
                    <a:pt x="247" y="247"/>
                  </a:lnTo>
                  <a:lnTo>
                    <a:pt x="155" y="369"/>
                  </a:lnTo>
                  <a:lnTo>
                    <a:pt x="62" y="492"/>
                  </a:lnTo>
                  <a:lnTo>
                    <a:pt x="32" y="646"/>
                  </a:lnTo>
                  <a:lnTo>
                    <a:pt x="1" y="830"/>
                  </a:lnTo>
                  <a:lnTo>
                    <a:pt x="32" y="984"/>
                  </a:lnTo>
                  <a:lnTo>
                    <a:pt x="62" y="1138"/>
                  </a:lnTo>
                  <a:lnTo>
                    <a:pt x="155" y="1291"/>
                  </a:lnTo>
                  <a:lnTo>
                    <a:pt x="247" y="1414"/>
                  </a:lnTo>
                  <a:lnTo>
                    <a:pt x="370" y="1506"/>
                  </a:lnTo>
                  <a:lnTo>
                    <a:pt x="523" y="1568"/>
                  </a:lnTo>
                  <a:lnTo>
                    <a:pt x="677" y="1629"/>
                  </a:lnTo>
                  <a:lnTo>
                    <a:pt x="984" y="1629"/>
                  </a:lnTo>
                  <a:lnTo>
                    <a:pt x="1138" y="1568"/>
                  </a:lnTo>
                  <a:lnTo>
                    <a:pt x="1291" y="1506"/>
                  </a:lnTo>
                  <a:lnTo>
                    <a:pt x="1414" y="1414"/>
                  </a:lnTo>
                  <a:lnTo>
                    <a:pt x="1507" y="1291"/>
                  </a:lnTo>
                  <a:lnTo>
                    <a:pt x="1599" y="1138"/>
                  </a:lnTo>
                  <a:lnTo>
                    <a:pt x="1629" y="984"/>
                  </a:lnTo>
                  <a:lnTo>
                    <a:pt x="1660" y="830"/>
                  </a:lnTo>
                  <a:lnTo>
                    <a:pt x="1629" y="646"/>
                  </a:lnTo>
                  <a:lnTo>
                    <a:pt x="1599" y="492"/>
                  </a:lnTo>
                  <a:lnTo>
                    <a:pt x="1507" y="369"/>
                  </a:lnTo>
                  <a:lnTo>
                    <a:pt x="1414" y="247"/>
                  </a:lnTo>
                  <a:lnTo>
                    <a:pt x="1291" y="154"/>
                  </a:lnTo>
                  <a:lnTo>
                    <a:pt x="1138" y="62"/>
                  </a:lnTo>
                  <a:lnTo>
                    <a:pt x="984" y="32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38B3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75" name="Google Shape;2075;p47"/>
            <p:cNvSpPr/>
            <p:nvPr/>
          </p:nvSpPr>
          <p:spPr>
            <a:xfrm>
              <a:off x="2963119" y="3528421"/>
              <a:ext cx="174280" cy="171028"/>
            </a:xfrm>
            <a:custGeom>
              <a:avLst/>
              <a:gdLst/>
              <a:ahLst/>
              <a:cxnLst/>
              <a:rect l="l" t="t" r="r" b="b"/>
              <a:pathLst>
                <a:path w="1661" h="1630" fill="none" extrusionOk="0">
                  <a:moveTo>
                    <a:pt x="1660" y="830"/>
                  </a:moveTo>
                  <a:lnTo>
                    <a:pt x="1660" y="830"/>
                  </a:lnTo>
                  <a:lnTo>
                    <a:pt x="1629" y="984"/>
                  </a:lnTo>
                  <a:lnTo>
                    <a:pt x="1599" y="1138"/>
                  </a:lnTo>
                  <a:lnTo>
                    <a:pt x="1507" y="1291"/>
                  </a:lnTo>
                  <a:lnTo>
                    <a:pt x="1414" y="1414"/>
                  </a:lnTo>
                  <a:lnTo>
                    <a:pt x="1291" y="1506"/>
                  </a:lnTo>
                  <a:lnTo>
                    <a:pt x="1138" y="1568"/>
                  </a:lnTo>
                  <a:lnTo>
                    <a:pt x="984" y="1629"/>
                  </a:lnTo>
                  <a:lnTo>
                    <a:pt x="831" y="1629"/>
                  </a:lnTo>
                  <a:lnTo>
                    <a:pt x="831" y="1629"/>
                  </a:lnTo>
                  <a:lnTo>
                    <a:pt x="677" y="1629"/>
                  </a:lnTo>
                  <a:lnTo>
                    <a:pt x="523" y="1568"/>
                  </a:lnTo>
                  <a:lnTo>
                    <a:pt x="370" y="1506"/>
                  </a:lnTo>
                  <a:lnTo>
                    <a:pt x="247" y="1414"/>
                  </a:lnTo>
                  <a:lnTo>
                    <a:pt x="155" y="1291"/>
                  </a:lnTo>
                  <a:lnTo>
                    <a:pt x="62" y="1138"/>
                  </a:lnTo>
                  <a:lnTo>
                    <a:pt x="32" y="984"/>
                  </a:lnTo>
                  <a:lnTo>
                    <a:pt x="1" y="830"/>
                  </a:lnTo>
                  <a:lnTo>
                    <a:pt x="1" y="830"/>
                  </a:lnTo>
                  <a:lnTo>
                    <a:pt x="32" y="646"/>
                  </a:lnTo>
                  <a:lnTo>
                    <a:pt x="62" y="492"/>
                  </a:lnTo>
                  <a:lnTo>
                    <a:pt x="155" y="369"/>
                  </a:lnTo>
                  <a:lnTo>
                    <a:pt x="247" y="247"/>
                  </a:lnTo>
                  <a:lnTo>
                    <a:pt x="370" y="154"/>
                  </a:lnTo>
                  <a:lnTo>
                    <a:pt x="523" y="62"/>
                  </a:lnTo>
                  <a:lnTo>
                    <a:pt x="677" y="32"/>
                  </a:lnTo>
                  <a:lnTo>
                    <a:pt x="831" y="1"/>
                  </a:lnTo>
                  <a:lnTo>
                    <a:pt x="831" y="1"/>
                  </a:lnTo>
                  <a:lnTo>
                    <a:pt x="984" y="32"/>
                  </a:lnTo>
                  <a:lnTo>
                    <a:pt x="1138" y="62"/>
                  </a:lnTo>
                  <a:lnTo>
                    <a:pt x="1291" y="154"/>
                  </a:lnTo>
                  <a:lnTo>
                    <a:pt x="1414" y="247"/>
                  </a:lnTo>
                  <a:lnTo>
                    <a:pt x="1507" y="369"/>
                  </a:lnTo>
                  <a:lnTo>
                    <a:pt x="1599" y="492"/>
                  </a:lnTo>
                  <a:lnTo>
                    <a:pt x="1629" y="646"/>
                  </a:lnTo>
                  <a:lnTo>
                    <a:pt x="1660" y="8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76" name="Google Shape;2076;p47"/>
            <p:cNvSpPr/>
            <p:nvPr/>
          </p:nvSpPr>
          <p:spPr>
            <a:xfrm>
              <a:off x="3114737" y="3460745"/>
              <a:ext cx="232199" cy="232199"/>
            </a:xfrm>
            <a:custGeom>
              <a:avLst/>
              <a:gdLst/>
              <a:ahLst/>
              <a:cxnLst/>
              <a:rect l="l" t="t" r="r" b="b"/>
              <a:pathLst>
                <a:path w="2213" h="2213" extrusionOk="0">
                  <a:moveTo>
                    <a:pt x="1106" y="1"/>
                  </a:moveTo>
                  <a:lnTo>
                    <a:pt x="860" y="31"/>
                  </a:lnTo>
                  <a:lnTo>
                    <a:pt x="676" y="93"/>
                  </a:lnTo>
                  <a:lnTo>
                    <a:pt x="492" y="185"/>
                  </a:lnTo>
                  <a:lnTo>
                    <a:pt x="307" y="339"/>
                  </a:lnTo>
                  <a:lnTo>
                    <a:pt x="184" y="492"/>
                  </a:lnTo>
                  <a:lnTo>
                    <a:pt x="92" y="677"/>
                  </a:lnTo>
                  <a:lnTo>
                    <a:pt x="0" y="892"/>
                  </a:lnTo>
                  <a:lnTo>
                    <a:pt x="0" y="1107"/>
                  </a:lnTo>
                  <a:lnTo>
                    <a:pt x="0" y="1352"/>
                  </a:lnTo>
                  <a:lnTo>
                    <a:pt x="92" y="1537"/>
                  </a:lnTo>
                  <a:lnTo>
                    <a:pt x="184" y="1752"/>
                  </a:lnTo>
                  <a:lnTo>
                    <a:pt x="307" y="1906"/>
                  </a:lnTo>
                  <a:lnTo>
                    <a:pt x="492" y="2028"/>
                  </a:lnTo>
                  <a:lnTo>
                    <a:pt x="676" y="2151"/>
                  </a:lnTo>
                  <a:lnTo>
                    <a:pt x="860" y="2213"/>
                  </a:lnTo>
                  <a:lnTo>
                    <a:pt x="1321" y="2213"/>
                  </a:lnTo>
                  <a:lnTo>
                    <a:pt x="1536" y="2151"/>
                  </a:lnTo>
                  <a:lnTo>
                    <a:pt x="1721" y="2028"/>
                  </a:lnTo>
                  <a:lnTo>
                    <a:pt x="1874" y="1906"/>
                  </a:lnTo>
                  <a:lnTo>
                    <a:pt x="2028" y="1752"/>
                  </a:lnTo>
                  <a:lnTo>
                    <a:pt x="2120" y="1537"/>
                  </a:lnTo>
                  <a:lnTo>
                    <a:pt x="2182" y="1352"/>
                  </a:lnTo>
                  <a:lnTo>
                    <a:pt x="2212" y="1107"/>
                  </a:lnTo>
                  <a:lnTo>
                    <a:pt x="2182" y="892"/>
                  </a:lnTo>
                  <a:lnTo>
                    <a:pt x="2120" y="677"/>
                  </a:lnTo>
                  <a:lnTo>
                    <a:pt x="2028" y="492"/>
                  </a:lnTo>
                  <a:lnTo>
                    <a:pt x="1874" y="339"/>
                  </a:lnTo>
                  <a:lnTo>
                    <a:pt x="1721" y="185"/>
                  </a:lnTo>
                  <a:lnTo>
                    <a:pt x="1536" y="93"/>
                  </a:lnTo>
                  <a:lnTo>
                    <a:pt x="1321" y="31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38B3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77" name="Google Shape;2077;p47"/>
            <p:cNvSpPr/>
            <p:nvPr/>
          </p:nvSpPr>
          <p:spPr>
            <a:xfrm>
              <a:off x="3114737" y="3460745"/>
              <a:ext cx="232199" cy="232199"/>
            </a:xfrm>
            <a:custGeom>
              <a:avLst/>
              <a:gdLst/>
              <a:ahLst/>
              <a:cxnLst/>
              <a:rect l="l" t="t" r="r" b="b"/>
              <a:pathLst>
                <a:path w="2213" h="2213" fill="none" extrusionOk="0">
                  <a:moveTo>
                    <a:pt x="2212" y="1107"/>
                  </a:moveTo>
                  <a:lnTo>
                    <a:pt x="2212" y="1107"/>
                  </a:lnTo>
                  <a:lnTo>
                    <a:pt x="2182" y="1352"/>
                  </a:lnTo>
                  <a:lnTo>
                    <a:pt x="2120" y="1537"/>
                  </a:lnTo>
                  <a:lnTo>
                    <a:pt x="2028" y="1752"/>
                  </a:lnTo>
                  <a:lnTo>
                    <a:pt x="1874" y="1906"/>
                  </a:lnTo>
                  <a:lnTo>
                    <a:pt x="1721" y="2028"/>
                  </a:lnTo>
                  <a:lnTo>
                    <a:pt x="1536" y="2151"/>
                  </a:lnTo>
                  <a:lnTo>
                    <a:pt x="1321" y="2213"/>
                  </a:lnTo>
                  <a:lnTo>
                    <a:pt x="1106" y="2213"/>
                  </a:lnTo>
                  <a:lnTo>
                    <a:pt x="1106" y="2213"/>
                  </a:lnTo>
                  <a:lnTo>
                    <a:pt x="860" y="2213"/>
                  </a:lnTo>
                  <a:lnTo>
                    <a:pt x="676" y="2151"/>
                  </a:lnTo>
                  <a:lnTo>
                    <a:pt x="492" y="2028"/>
                  </a:lnTo>
                  <a:lnTo>
                    <a:pt x="307" y="1906"/>
                  </a:lnTo>
                  <a:lnTo>
                    <a:pt x="184" y="1752"/>
                  </a:lnTo>
                  <a:lnTo>
                    <a:pt x="92" y="1537"/>
                  </a:lnTo>
                  <a:lnTo>
                    <a:pt x="0" y="1352"/>
                  </a:lnTo>
                  <a:lnTo>
                    <a:pt x="0" y="1107"/>
                  </a:lnTo>
                  <a:lnTo>
                    <a:pt x="0" y="1107"/>
                  </a:lnTo>
                  <a:lnTo>
                    <a:pt x="0" y="892"/>
                  </a:lnTo>
                  <a:lnTo>
                    <a:pt x="92" y="677"/>
                  </a:lnTo>
                  <a:lnTo>
                    <a:pt x="184" y="492"/>
                  </a:lnTo>
                  <a:lnTo>
                    <a:pt x="307" y="339"/>
                  </a:lnTo>
                  <a:lnTo>
                    <a:pt x="492" y="185"/>
                  </a:lnTo>
                  <a:lnTo>
                    <a:pt x="676" y="93"/>
                  </a:lnTo>
                  <a:lnTo>
                    <a:pt x="860" y="31"/>
                  </a:lnTo>
                  <a:lnTo>
                    <a:pt x="1106" y="1"/>
                  </a:lnTo>
                  <a:lnTo>
                    <a:pt x="1106" y="1"/>
                  </a:lnTo>
                  <a:lnTo>
                    <a:pt x="1321" y="31"/>
                  </a:lnTo>
                  <a:lnTo>
                    <a:pt x="1536" y="93"/>
                  </a:lnTo>
                  <a:lnTo>
                    <a:pt x="1721" y="185"/>
                  </a:lnTo>
                  <a:lnTo>
                    <a:pt x="1874" y="339"/>
                  </a:lnTo>
                  <a:lnTo>
                    <a:pt x="2028" y="492"/>
                  </a:lnTo>
                  <a:lnTo>
                    <a:pt x="2120" y="677"/>
                  </a:lnTo>
                  <a:lnTo>
                    <a:pt x="2182" y="892"/>
                  </a:lnTo>
                  <a:lnTo>
                    <a:pt x="2212" y="11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78" name="Google Shape;2078;p47"/>
            <p:cNvSpPr/>
            <p:nvPr/>
          </p:nvSpPr>
          <p:spPr>
            <a:xfrm>
              <a:off x="3291957" y="3393068"/>
              <a:ext cx="335445" cy="335340"/>
            </a:xfrm>
            <a:custGeom>
              <a:avLst/>
              <a:gdLst/>
              <a:ahLst/>
              <a:cxnLst/>
              <a:rect l="l" t="t" r="r" b="b"/>
              <a:pathLst>
                <a:path w="3197" h="3196" extrusionOk="0">
                  <a:moveTo>
                    <a:pt x="1599" y="0"/>
                  </a:moveTo>
                  <a:lnTo>
                    <a:pt x="1261" y="31"/>
                  </a:lnTo>
                  <a:lnTo>
                    <a:pt x="984" y="123"/>
                  </a:lnTo>
                  <a:lnTo>
                    <a:pt x="708" y="277"/>
                  </a:lnTo>
                  <a:lnTo>
                    <a:pt x="462" y="461"/>
                  </a:lnTo>
                  <a:lnTo>
                    <a:pt x="278" y="707"/>
                  </a:lnTo>
                  <a:lnTo>
                    <a:pt x="124" y="984"/>
                  </a:lnTo>
                  <a:lnTo>
                    <a:pt x="32" y="1291"/>
                  </a:lnTo>
                  <a:lnTo>
                    <a:pt x="1" y="1598"/>
                  </a:lnTo>
                  <a:lnTo>
                    <a:pt x="32" y="1905"/>
                  </a:lnTo>
                  <a:lnTo>
                    <a:pt x="124" y="2213"/>
                  </a:lnTo>
                  <a:lnTo>
                    <a:pt x="278" y="2489"/>
                  </a:lnTo>
                  <a:lnTo>
                    <a:pt x="462" y="2735"/>
                  </a:lnTo>
                  <a:lnTo>
                    <a:pt x="708" y="2919"/>
                  </a:lnTo>
                  <a:lnTo>
                    <a:pt x="984" y="3073"/>
                  </a:lnTo>
                  <a:lnTo>
                    <a:pt x="1261" y="3165"/>
                  </a:lnTo>
                  <a:lnTo>
                    <a:pt x="1599" y="3196"/>
                  </a:lnTo>
                  <a:lnTo>
                    <a:pt x="1906" y="3165"/>
                  </a:lnTo>
                  <a:lnTo>
                    <a:pt x="2213" y="3073"/>
                  </a:lnTo>
                  <a:lnTo>
                    <a:pt x="2490" y="2919"/>
                  </a:lnTo>
                  <a:lnTo>
                    <a:pt x="2736" y="2735"/>
                  </a:lnTo>
                  <a:lnTo>
                    <a:pt x="2920" y="2489"/>
                  </a:lnTo>
                  <a:lnTo>
                    <a:pt x="3074" y="2213"/>
                  </a:lnTo>
                  <a:lnTo>
                    <a:pt x="3166" y="1905"/>
                  </a:lnTo>
                  <a:lnTo>
                    <a:pt x="3196" y="1598"/>
                  </a:lnTo>
                  <a:lnTo>
                    <a:pt x="3166" y="1291"/>
                  </a:lnTo>
                  <a:lnTo>
                    <a:pt x="3074" y="984"/>
                  </a:lnTo>
                  <a:lnTo>
                    <a:pt x="2920" y="707"/>
                  </a:lnTo>
                  <a:lnTo>
                    <a:pt x="2736" y="461"/>
                  </a:lnTo>
                  <a:lnTo>
                    <a:pt x="2490" y="277"/>
                  </a:lnTo>
                  <a:lnTo>
                    <a:pt x="2213" y="123"/>
                  </a:lnTo>
                  <a:lnTo>
                    <a:pt x="1906" y="3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rgbClr val="38B3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79" name="Google Shape;2079;p47"/>
            <p:cNvSpPr/>
            <p:nvPr/>
          </p:nvSpPr>
          <p:spPr>
            <a:xfrm>
              <a:off x="3291957" y="3393068"/>
              <a:ext cx="335445" cy="335340"/>
            </a:xfrm>
            <a:custGeom>
              <a:avLst/>
              <a:gdLst/>
              <a:ahLst/>
              <a:cxnLst/>
              <a:rect l="l" t="t" r="r" b="b"/>
              <a:pathLst>
                <a:path w="3197" h="3196" fill="none" extrusionOk="0">
                  <a:moveTo>
                    <a:pt x="3196" y="1598"/>
                  </a:moveTo>
                  <a:lnTo>
                    <a:pt x="3196" y="1598"/>
                  </a:lnTo>
                  <a:lnTo>
                    <a:pt x="3166" y="1905"/>
                  </a:lnTo>
                  <a:lnTo>
                    <a:pt x="3074" y="2213"/>
                  </a:lnTo>
                  <a:lnTo>
                    <a:pt x="2920" y="2489"/>
                  </a:lnTo>
                  <a:lnTo>
                    <a:pt x="2736" y="2735"/>
                  </a:lnTo>
                  <a:lnTo>
                    <a:pt x="2490" y="2919"/>
                  </a:lnTo>
                  <a:lnTo>
                    <a:pt x="2213" y="3073"/>
                  </a:lnTo>
                  <a:lnTo>
                    <a:pt x="1906" y="3165"/>
                  </a:lnTo>
                  <a:lnTo>
                    <a:pt x="1599" y="3196"/>
                  </a:lnTo>
                  <a:lnTo>
                    <a:pt x="1599" y="3196"/>
                  </a:lnTo>
                  <a:lnTo>
                    <a:pt x="1261" y="3165"/>
                  </a:lnTo>
                  <a:lnTo>
                    <a:pt x="984" y="3073"/>
                  </a:lnTo>
                  <a:lnTo>
                    <a:pt x="708" y="2919"/>
                  </a:lnTo>
                  <a:lnTo>
                    <a:pt x="462" y="2735"/>
                  </a:lnTo>
                  <a:lnTo>
                    <a:pt x="278" y="2489"/>
                  </a:lnTo>
                  <a:lnTo>
                    <a:pt x="124" y="2213"/>
                  </a:lnTo>
                  <a:lnTo>
                    <a:pt x="32" y="1905"/>
                  </a:lnTo>
                  <a:lnTo>
                    <a:pt x="1" y="1598"/>
                  </a:lnTo>
                  <a:lnTo>
                    <a:pt x="1" y="1598"/>
                  </a:lnTo>
                  <a:lnTo>
                    <a:pt x="32" y="1291"/>
                  </a:lnTo>
                  <a:lnTo>
                    <a:pt x="124" y="984"/>
                  </a:lnTo>
                  <a:lnTo>
                    <a:pt x="278" y="707"/>
                  </a:lnTo>
                  <a:lnTo>
                    <a:pt x="462" y="461"/>
                  </a:lnTo>
                  <a:lnTo>
                    <a:pt x="708" y="277"/>
                  </a:lnTo>
                  <a:lnTo>
                    <a:pt x="984" y="123"/>
                  </a:lnTo>
                  <a:lnTo>
                    <a:pt x="1261" y="31"/>
                  </a:lnTo>
                  <a:lnTo>
                    <a:pt x="1599" y="0"/>
                  </a:lnTo>
                  <a:lnTo>
                    <a:pt x="1599" y="0"/>
                  </a:lnTo>
                  <a:lnTo>
                    <a:pt x="1906" y="31"/>
                  </a:lnTo>
                  <a:lnTo>
                    <a:pt x="2213" y="123"/>
                  </a:lnTo>
                  <a:lnTo>
                    <a:pt x="2490" y="277"/>
                  </a:lnTo>
                  <a:lnTo>
                    <a:pt x="2736" y="461"/>
                  </a:lnTo>
                  <a:lnTo>
                    <a:pt x="2920" y="707"/>
                  </a:lnTo>
                  <a:lnTo>
                    <a:pt x="3074" y="984"/>
                  </a:lnTo>
                  <a:lnTo>
                    <a:pt x="3166" y="1291"/>
                  </a:lnTo>
                  <a:lnTo>
                    <a:pt x="3196" y="15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80" name="Google Shape;2080;p47"/>
            <p:cNvSpPr/>
            <p:nvPr/>
          </p:nvSpPr>
          <p:spPr>
            <a:xfrm>
              <a:off x="3562771" y="3405974"/>
              <a:ext cx="332193" cy="332088"/>
            </a:xfrm>
            <a:custGeom>
              <a:avLst/>
              <a:gdLst/>
              <a:ahLst/>
              <a:cxnLst/>
              <a:rect l="l" t="t" r="r" b="b"/>
              <a:pathLst>
                <a:path w="3166" h="3165" extrusionOk="0">
                  <a:moveTo>
                    <a:pt x="1599" y="0"/>
                  </a:moveTo>
                  <a:lnTo>
                    <a:pt x="1261" y="31"/>
                  </a:lnTo>
                  <a:lnTo>
                    <a:pt x="953" y="123"/>
                  </a:lnTo>
                  <a:lnTo>
                    <a:pt x="708" y="246"/>
                  </a:lnTo>
                  <a:lnTo>
                    <a:pt x="462" y="461"/>
                  </a:lnTo>
                  <a:lnTo>
                    <a:pt x="277" y="676"/>
                  </a:lnTo>
                  <a:lnTo>
                    <a:pt x="124" y="953"/>
                  </a:lnTo>
                  <a:lnTo>
                    <a:pt x="32" y="1260"/>
                  </a:lnTo>
                  <a:lnTo>
                    <a:pt x="1" y="1567"/>
                  </a:lnTo>
                  <a:lnTo>
                    <a:pt x="32" y="1905"/>
                  </a:lnTo>
                  <a:lnTo>
                    <a:pt x="124" y="2212"/>
                  </a:lnTo>
                  <a:lnTo>
                    <a:pt x="277" y="2458"/>
                  </a:lnTo>
                  <a:lnTo>
                    <a:pt x="462" y="2704"/>
                  </a:lnTo>
                  <a:lnTo>
                    <a:pt x="708" y="2888"/>
                  </a:lnTo>
                  <a:lnTo>
                    <a:pt x="953" y="3042"/>
                  </a:lnTo>
                  <a:lnTo>
                    <a:pt x="1261" y="3134"/>
                  </a:lnTo>
                  <a:lnTo>
                    <a:pt x="1599" y="3165"/>
                  </a:lnTo>
                  <a:lnTo>
                    <a:pt x="1906" y="3134"/>
                  </a:lnTo>
                  <a:lnTo>
                    <a:pt x="2213" y="3042"/>
                  </a:lnTo>
                  <a:lnTo>
                    <a:pt x="2490" y="2888"/>
                  </a:lnTo>
                  <a:lnTo>
                    <a:pt x="2705" y="2704"/>
                  </a:lnTo>
                  <a:lnTo>
                    <a:pt x="2920" y="2458"/>
                  </a:lnTo>
                  <a:lnTo>
                    <a:pt x="3043" y="2212"/>
                  </a:lnTo>
                  <a:lnTo>
                    <a:pt x="3135" y="1905"/>
                  </a:lnTo>
                  <a:lnTo>
                    <a:pt x="3166" y="1567"/>
                  </a:lnTo>
                  <a:lnTo>
                    <a:pt x="3135" y="1260"/>
                  </a:lnTo>
                  <a:lnTo>
                    <a:pt x="3043" y="953"/>
                  </a:lnTo>
                  <a:lnTo>
                    <a:pt x="2920" y="676"/>
                  </a:lnTo>
                  <a:lnTo>
                    <a:pt x="2705" y="461"/>
                  </a:lnTo>
                  <a:lnTo>
                    <a:pt x="2490" y="246"/>
                  </a:lnTo>
                  <a:lnTo>
                    <a:pt x="2213" y="123"/>
                  </a:lnTo>
                  <a:lnTo>
                    <a:pt x="1906" y="3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rgbClr val="38B3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81" name="Google Shape;2081;p47"/>
            <p:cNvSpPr/>
            <p:nvPr/>
          </p:nvSpPr>
          <p:spPr>
            <a:xfrm>
              <a:off x="3562771" y="3405974"/>
              <a:ext cx="332193" cy="332088"/>
            </a:xfrm>
            <a:custGeom>
              <a:avLst/>
              <a:gdLst/>
              <a:ahLst/>
              <a:cxnLst/>
              <a:rect l="l" t="t" r="r" b="b"/>
              <a:pathLst>
                <a:path w="3166" h="3165" fill="none" extrusionOk="0">
                  <a:moveTo>
                    <a:pt x="3166" y="1567"/>
                  </a:moveTo>
                  <a:lnTo>
                    <a:pt x="3166" y="1567"/>
                  </a:lnTo>
                  <a:lnTo>
                    <a:pt x="3135" y="1905"/>
                  </a:lnTo>
                  <a:lnTo>
                    <a:pt x="3043" y="2212"/>
                  </a:lnTo>
                  <a:lnTo>
                    <a:pt x="2920" y="2458"/>
                  </a:lnTo>
                  <a:lnTo>
                    <a:pt x="2705" y="2704"/>
                  </a:lnTo>
                  <a:lnTo>
                    <a:pt x="2490" y="2888"/>
                  </a:lnTo>
                  <a:lnTo>
                    <a:pt x="2213" y="3042"/>
                  </a:lnTo>
                  <a:lnTo>
                    <a:pt x="1906" y="3134"/>
                  </a:lnTo>
                  <a:lnTo>
                    <a:pt x="1599" y="3165"/>
                  </a:lnTo>
                  <a:lnTo>
                    <a:pt x="1599" y="3165"/>
                  </a:lnTo>
                  <a:lnTo>
                    <a:pt x="1261" y="3134"/>
                  </a:lnTo>
                  <a:lnTo>
                    <a:pt x="953" y="3042"/>
                  </a:lnTo>
                  <a:lnTo>
                    <a:pt x="708" y="2888"/>
                  </a:lnTo>
                  <a:lnTo>
                    <a:pt x="462" y="2704"/>
                  </a:lnTo>
                  <a:lnTo>
                    <a:pt x="277" y="2458"/>
                  </a:lnTo>
                  <a:lnTo>
                    <a:pt x="124" y="2212"/>
                  </a:lnTo>
                  <a:lnTo>
                    <a:pt x="32" y="1905"/>
                  </a:lnTo>
                  <a:lnTo>
                    <a:pt x="1" y="1567"/>
                  </a:lnTo>
                  <a:lnTo>
                    <a:pt x="1" y="1567"/>
                  </a:lnTo>
                  <a:lnTo>
                    <a:pt x="32" y="1260"/>
                  </a:lnTo>
                  <a:lnTo>
                    <a:pt x="124" y="953"/>
                  </a:lnTo>
                  <a:lnTo>
                    <a:pt x="277" y="676"/>
                  </a:lnTo>
                  <a:lnTo>
                    <a:pt x="462" y="461"/>
                  </a:lnTo>
                  <a:lnTo>
                    <a:pt x="708" y="246"/>
                  </a:lnTo>
                  <a:lnTo>
                    <a:pt x="953" y="123"/>
                  </a:lnTo>
                  <a:lnTo>
                    <a:pt x="1261" y="31"/>
                  </a:lnTo>
                  <a:lnTo>
                    <a:pt x="1599" y="0"/>
                  </a:lnTo>
                  <a:lnTo>
                    <a:pt x="1599" y="0"/>
                  </a:lnTo>
                  <a:lnTo>
                    <a:pt x="1906" y="31"/>
                  </a:lnTo>
                  <a:lnTo>
                    <a:pt x="2213" y="123"/>
                  </a:lnTo>
                  <a:lnTo>
                    <a:pt x="2490" y="246"/>
                  </a:lnTo>
                  <a:lnTo>
                    <a:pt x="2705" y="461"/>
                  </a:lnTo>
                  <a:lnTo>
                    <a:pt x="2920" y="676"/>
                  </a:lnTo>
                  <a:lnTo>
                    <a:pt x="3043" y="953"/>
                  </a:lnTo>
                  <a:lnTo>
                    <a:pt x="3135" y="1260"/>
                  </a:lnTo>
                  <a:lnTo>
                    <a:pt x="3166" y="15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82" name="Google Shape;2082;p47"/>
            <p:cNvSpPr/>
            <p:nvPr/>
          </p:nvSpPr>
          <p:spPr>
            <a:xfrm>
              <a:off x="3840090" y="3360856"/>
              <a:ext cx="361152" cy="357899"/>
            </a:xfrm>
            <a:custGeom>
              <a:avLst/>
              <a:gdLst/>
              <a:ahLst/>
              <a:cxnLst/>
              <a:rect l="l" t="t" r="r" b="b"/>
              <a:pathLst>
                <a:path w="3442" h="3411" extrusionOk="0">
                  <a:moveTo>
                    <a:pt x="1721" y="0"/>
                  </a:moveTo>
                  <a:lnTo>
                    <a:pt x="1383" y="31"/>
                  </a:lnTo>
                  <a:lnTo>
                    <a:pt x="1045" y="123"/>
                  </a:lnTo>
                  <a:lnTo>
                    <a:pt x="768" y="277"/>
                  </a:lnTo>
                  <a:lnTo>
                    <a:pt x="523" y="492"/>
                  </a:lnTo>
                  <a:lnTo>
                    <a:pt x="308" y="737"/>
                  </a:lnTo>
                  <a:lnTo>
                    <a:pt x="154" y="1045"/>
                  </a:lnTo>
                  <a:lnTo>
                    <a:pt x="31" y="1352"/>
                  </a:lnTo>
                  <a:lnTo>
                    <a:pt x="0" y="1690"/>
                  </a:lnTo>
                  <a:lnTo>
                    <a:pt x="31" y="2059"/>
                  </a:lnTo>
                  <a:lnTo>
                    <a:pt x="154" y="2366"/>
                  </a:lnTo>
                  <a:lnTo>
                    <a:pt x="308" y="2673"/>
                  </a:lnTo>
                  <a:lnTo>
                    <a:pt x="523" y="2919"/>
                  </a:lnTo>
                  <a:lnTo>
                    <a:pt x="768" y="3134"/>
                  </a:lnTo>
                  <a:lnTo>
                    <a:pt x="1045" y="3288"/>
                  </a:lnTo>
                  <a:lnTo>
                    <a:pt x="1383" y="3380"/>
                  </a:lnTo>
                  <a:lnTo>
                    <a:pt x="1721" y="3411"/>
                  </a:lnTo>
                  <a:lnTo>
                    <a:pt x="2059" y="3380"/>
                  </a:lnTo>
                  <a:lnTo>
                    <a:pt x="2397" y="3288"/>
                  </a:lnTo>
                  <a:lnTo>
                    <a:pt x="2673" y="3134"/>
                  </a:lnTo>
                  <a:lnTo>
                    <a:pt x="2950" y="2919"/>
                  </a:lnTo>
                  <a:lnTo>
                    <a:pt x="3165" y="2673"/>
                  </a:lnTo>
                  <a:lnTo>
                    <a:pt x="3319" y="2366"/>
                  </a:lnTo>
                  <a:lnTo>
                    <a:pt x="3411" y="2059"/>
                  </a:lnTo>
                  <a:lnTo>
                    <a:pt x="3442" y="1690"/>
                  </a:lnTo>
                  <a:lnTo>
                    <a:pt x="3411" y="1352"/>
                  </a:lnTo>
                  <a:lnTo>
                    <a:pt x="3319" y="1045"/>
                  </a:lnTo>
                  <a:lnTo>
                    <a:pt x="3165" y="737"/>
                  </a:lnTo>
                  <a:lnTo>
                    <a:pt x="2950" y="492"/>
                  </a:lnTo>
                  <a:lnTo>
                    <a:pt x="2673" y="277"/>
                  </a:lnTo>
                  <a:lnTo>
                    <a:pt x="2397" y="123"/>
                  </a:lnTo>
                  <a:lnTo>
                    <a:pt x="2059" y="31"/>
                  </a:lnTo>
                  <a:lnTo>
                    <a:pt x="1721" y="0"/>
                  </a:lnTo>
                  <a:close/>
                </a:path>
              </a:pathLst>
            </a:custGeom>
            <a:solidFill>
              <a:srgbClr val="38B3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83" name="Google Shape;2083;p47"/>
            <p:cNvSpPr/>
            <p:nvPr/>
          </p:nvSpPr>
          <p:spPr>
            <a:xfrm>
              <a:off x="3840090" y="3360856"/>
              <a:ext cx="361152" cy="357899"/>
            </a:xfrm>
            <a:custGeom>
              <a:avLst/>
              <a:gdLst/>
              <a:ahLst/>
              <a:cxnLst/>
              <a:rect l="l" t="t" r="r" b="b"/>
              <a:pathLst>
                <a:path w="3442" h="3411" fill="none" extrusionOk="0">
                  <a:moveTo>
                    <a:pt x="3442" y="1690"/>
                  </a:moveTo>
                  <a:lnTo>
                    <a:pt x="3442" y="1690"/>
                  </a:lnTo>
                  <a:lnTo>
                    <a:pt x="3411" y="2059"/>
                  </a:lnTo>
                  <a:lnTo>
                    <a:pt x="3319" y="2366"/>
                  </a:lnTo>
                  <a:lnTo>
                    <a:pt x="3165" y="2673"/>
                  </a:lnTo>
                  <a:lnTo>
                    <a:pt x="2950" y="2919"/>
                  </a:lnTo>
                  <a:lnTo>
                    <a:pt x="2673" y="3134"/>
                  </a:lnTo>
                  <a:lnTo>
                    <a:pt x="2397" y="3288"/>
                  </a:lnTo>
                  <a:lnTo>
                    <a:pt x="2059" y="3380"/>
                  </a:lnTo>
                  <a:lnTo>
                    <a:pt x="1721" y="3411"/>
                  </a:lnTo>
                  <a:lnTo>
                    <a:pt x="1721" y="3411"/>
                  </a:lnTo>
                  <a:lnTo>
                    <a:pt x="1383" y="3380"/>
                  </a:lnTo>
                  <a:lnTo>
                    <a:pt x="1045" y="3288"/>
                  </a:lnTo>
                  <a:lnTo>
                    <a:pt x="768" y="3134"/>
                  </a:lnTo>
                  <a:lnTo>
                    <a:pt x="523" y="2919"/>
                  </a:lnTo>
                  <a:lnTo>
                    <a:pt x="308" y="2673"/>
                  </a:lnTo>
                  <a:lnTo>
                    <a:pt x="154" y="2366"/>
                  </a:lnTo>
                  <a:lnTo>
                    <a:pt x="31" y="2059"/>
                  </a:lnTo>
                  <a:lnTo>
                    <a:pt x="0" y="1690"/>
                  </a:lnTo>
                  <a:lnTo>
                    <a:pt x="0" y="1690"/>
                  </a:lnTo>
                  <a:lnTo>
                    <a:pt x="31" y="1352"/>
                  </a:lnTo>
                  <a:lnTo>
                    <a:pt x="154" y="1045"/>
                  </a:lnTo>
                  <a:lnTo>
                    <a:pt x="308" y="737"/>
                  </a:lnTo>
                  <a:lnTo>
                    <a:pt x="523" y="492"/>
                  </a:lnTo>
                  <a:lnTo>
                    <a:pt x="768" y="277"/>
                  </a:lnTo>
                  <a:lnTo>
                    <a:pt x="1045" y="123"/>
                  </a:lnTo>
                  <a:lnTo>
                    <a:pt x="1383" y="31"/>
                  </a:lnTo>
                  <a:lnTo>
                    <a:pt x="1721" y="0"/>
                  </a:lnTo>
                  <a:lnTo>
                    <a:pt x="1721" y="0"/>
                  </a:lnTo>
                  <a:lnTo>
                    <a:pt x="2059" y="31"/>
                  </a:lnTo>
                  <a:lnTo>
                    <a:pt x="2397" y="123"/>
                  </a:lnTo>
                  <a:lnTo>
                    <a:pt x="2673" y="277"/>
                  </a:lnTo>
                  <a:lnTo>
                    <a:pt x="2950" y="492"/>
                  </a:lnTo>
                  <a:lnTo>
                    <a:pt x="3165" y="737"/>
                  </a:lnTo>
                  <a:lnTo>
                    <a:pt x="3319" y="1045"/>
                  </a:lnTo>
                  <a:lnTo>
                    <a:pt x="3411" y="1352"/>
                  </a:lnTo>
                  <a:lnTo>
                    <a:pt x="3442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84" name="Google Shape;2084;p47"/>
            <p:cNvSpPr/>
            <p:nvPr/>
          </p:nvSpPr>
          <p:spPr>
            <a:xfrm>
              <a:off x="4133463" y="3480051"/>
              <a:ext cx="274169" cy="274169"/>
            </a:xfrm>
            <a:custGeom>
              <a:avLst/>
              <a:gdLst/>
              <a:ahLst/>
              <a:cxnLst/>
              <a:rect l="l" t="t" r="r" b="b"/>
              <a:pathLst>
                <a:path w="2613" h="2613" extrusionOk="0">
                  <a:moveTo>
                    <a:pt x="1291" y="1"/>
                  </a:moveTo>
                  <a:lnTo>
                    <a:pt x="1045" y="32"/>
                  </a:lnTo>
                  <a:lnTo>
                    <a:pt x="799" y="124"/>
                  </a:lnTo>
                  <a:lnTo>
                    <a:pt x="584" y="247"/>
                  </a:lnTo>
                  <a:lnTo>
                    <a:pt x="369" y="400"/>
                  </a:lnTo>
                  <a:lnTo>
                    <a:pt x="215" y="585"/>
                  </a:lnTo>
                  <a:lnTo>
                    <a:pt x="93" y="800"/>
                  </a:lnTo>
                  <a:lnTo>
                    <a:pt x="31" y="1046"/>
                  </a:lnTo>
                  <a:lnTo>
                    <a:pt x="0" y="1322"/>
                  </a:lnTo>
                  <a:lnTo>
                    <a:pt x="31" y="1568"/>
                  </a:lnTo>
                  <a:lnTo>
                    <a:pt x="93" y="1814"/>
                  </a:lnTo>
                  <a:lnTo>
                    <a:pt x="215" y="2029"/>
                  </a:lnTo>
                  <a:lnTo>
                    <a:pt x="369" y="2244"/>
                  </a:lnTo>
                  <a:lnTo>
                    <a:pt x="584" y="2398"/>
                  </a:lnTo>
                  <a:lnTo>
                    <a:pt x="799" y="2520"/>
                  </a:lnTo>
                  <a:lnTo>
                    <a:pt x="1045" y="2582"/>
                  </a:lnTo>
                  <a:lnTo>
                    <a:pt x="1291" y="2613"/>
                  </a:lnTo>
                  <a:lnTo>
                    <a:pt x="1567" y="2582"/>
                  </a:lnTo>
                  <a:lnTo>
                    <a:pt x="1813" y="2520"/>
                  </a:lnTo>
                  <a:lnTo>
                    <a:pt x="2028" y="2398"/>
                  </a:lnTo>
                  <a:lnTo>
                    <a:pt x="2213" y="2244"/>
                  </a:lnTo>
                  <a:lnTo>
                    <a:pt x="2366" y="2029"/>
                  </a:lnTo>
                  <a:lnTo>
                    <a:pt x="2489" y="1814"/>
                  </a:lnTo>
                  <a:lnTo>
                    <a:pt x="2581" y="1568"/>
                  </a:lnTo>
                  <a:lnTo>
                    <a:pt x="2612" y="1322"/>
                  </a:lnTo>
                  <a:lnTo>
                    <a:pt x="2581" y="1046"/>
                  </a:lnTo>
                  <a:lnTo>
                    <a:pt x="2489" y="800"/>
                  </a:lnTo>
                  <a:lnTo>
                    <a:pt x="2366" y="585"/>
                  </a:lnTo>
                  <a:lnTo>
                    <a:pt x="2213" y="400"/>
                  </a:lnTo>
                  <a:lnTo>
                    <a:pt x="2028" y="247"/>
                  </a:lnTo>
                  <a:lnTo>
                    <a:pt x="1813" y="124"/>
                  </a:lnTo>
                  <a:lnTo>
                    <a:pt x="1567" y="32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38B3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85" name="Google Shape;2085;p47"/>
            <p:cNvSpPr/>
            <p:nvPr/>
          </p:nvSpPr>
          <p:spPr>
            <a:xfrm>
              <a:off x="4133463" y="3480051"/>
              <a:ext cx="274169" cy="274169"/>
            </a:xfrm>
            <a:custGeom>
              <a:avLst/>
              <a:gdLst/>
              <a:ahLst/>
              <a:cxnLst/>
              <a:rect l="l" t="t" r="r" b="b"/>
              <a:pathLst>
                <a:path w="2613" h="2613" fill="none" extrusionOk="0">
                  <a:moveTo>
                    <a:pt x="2612" y="1322"/>
                  </a:moveTo>
                  <a:lnTo>
                    <a:pt x="2612" y="1322"/>
                  </a:lnTo>
                  <a:lnTo>
                    <a:pt x="2581" y="1568"/>
                  </a:lnTo>
                  <a:lnTo>
                    <a:pt x="2489" y="1814"/>
                  </a:lnTo>
                  <a:lnTo>
                    <a:pt x="2366" y="2029"/>
                  </a:lnTo>
                  <a:lnTo>
                    <a:pt x="2213" y="2244"/>
                  </a:lnTo>
                  <a:lnTo>
                    <a:pt x="2028" y="2398"/>
                  </a:lnTo>
                  <a:lnTo>
                    <a:pt x="1813" y="2520"/>
                  </a:lnTo>
                  <a:lnTo>
                    <a:pt x="1567" y="2582"/>
                  </a:lnTo>
                  <a:lnTo>
                    <a:pt x="1291" y="2613"/>
                  </a:lnTo>
                  <a:lnTo>
                    <a:pt x="1291" y="2613"/>
                  </a:lnTo>
                  <a:lnTo>
                    <a:pt x="1045" y="2582"/>
                  </a:lnTo>
                  <a:lnTo>
                    <a:pt x="799" y="2520"/>
                  </a:lnTo>
                  <a:lnTo>
                    <a:pt x="584" y="2398"/>
                  </a:lnTo>
                  <a:lnTo>
                    <a:pt x="369" y="2244"/>
                  </a:lnTo>
                  <a:lnTo>
                    <a:pt x="215" y="2029"/>
                  </a:lnTo>
                  <a:lnTo>
                    <a:pt x="93" y="1814"/>
                  </a:lnTo>
                  <a:lnTo>
                    <a:pt x="31" y="1568"/>
                  </a:lnTo>
                  <a:lnTo>
                    <a:pt x="0" y="1322"/>
                  </a:lnTo>
                  <a:lnTo>
                    <a:pt x="0" y="1322"/>
                  </a:lnTo>
                  <a:lnTo>
                    <a:pt x="31" y="1046"/>
                  </a:lnTo>
                  <a:lnTo>
                    <a:pt x="93" y="800"/>
                  </a:lnTo>
                  <a:lnTo>
                    <a:pt x="215" y="585"/>
                  </a:lnTo>
                  <a:lnTo>
                    <a:pt x="369" y="400"/>
                  </a:lnTo>
                  <a:lnTo>
                    <a:pt x="584" y="247"/>
                  </a:lnTo>
                  <a:lnTo>
                    <a:pt x="799" y="124"/>
                  </a:lnTo>
                  <a:lnTo>
                    <a:pt x="1045" y="32"/>
                  </a:lnTo>
                  <a:lnTo>
                    <a:pt x="1291" y="1"/>
                  </a:lnTo>
                  <a:lnTo>
                    <a:pt x="1291" y="1"/>
                  </a:lnTo>
                  <a:lnTo>
                    <a:pt x="1567" y="32"/>
                  </a:lnTo>
                  <a:lnTo>
                    <a:pt x="1813" y="124"/>
                  </a:lnTo>
                  <a:lnTo>
                    <a:pt x="2028" y="247"/>
                  </a:lnTo>
                  <a:lnTo>
                    <a:pt x="2213" y="400"/>
                  </a:lnTo>
                  <a:lnTo>
                    <a:pt x="2366" y="585"/>
                  </a:lnTo>
                  <a:lnTo>
                    <a:pt x="2489" y="800"/>
                  </a:lnTo>
                  <a:lnTo>
                    <a:pt x="2581" y="1046"/>
                  </a:lnTo>
                  <a:lnTo>
                    <a:pt x="2612" y="1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86" name="Google Shape;2086;p47"/>
            <p:cNvSpPr/>
            <p:nvPr/>
          </p:nvSpPr>
          <p:spPr>
            <a:xfrm>
              <a:off x="4352653" y="3502610"/>
              <a:ext cx="174175" cy="171028"/>
            </a:xfrm>
            <a:custGeom>
              <a:avLst/>
              <a:gdLst/>
              <a:ahLst/>
              <a:cxnLst/>
              <a:rect l="l" t="t" r="r" b="b"/>
              <a:pathLst>
                <a:path w="1660" h="1630" extrusionOk="0">
                  <a:moveTo>
                    <a:pt x="830" y="1"/>
                  </a:moveTo>
                  <a:lnTo>
                    <a:pt x="646" y="32"/>
                  </a:lnTo>
                  <a:lnTo>
                    <a:pt x="492" y="62"/>
                  </a:lnTo>
                  <a:lnTo>
                    <a:pt x="369" y="155"/>
                  </a:lnTo>
                  <a:lnTo>
                    <a:pt x="247" y="247"/>
                  </a:lnTo>
                  <a:lnTo>
                    <a:pt x="154" y="370"/>
                  </a:lnTo>
                  <a:lnTo>
                    <a:pt x="62" y="493"/>
                  </a:lnTo>
                  <a:lnTo>
                    <a:pt x="31" y="646"/>
                  </a:lnTo>
                  <a:lnTo>
                    <a:pt x="1" y="831"/>
                  </a:lnTo>
                  <a:lnTo>
                    <a:pt x="31" y="984"/>
                  </a:lnTo>
                  <a:lnTo>
                    <a:pt x="62" y="1138"/>
                  </a:lnTo>
                  <a:lnTo>
                    <a:pt x="154" y="1291"/>
                  </a:lnTo>
                  <a:lnTo>
                    <a:pt x="247" y="1414"/>
                  </a:lnTo>
                  <a:lnTo>
                    <a:pt x="369" y="1507"/>
                  </a:lnTo>
                  <a:lnTo>
                    <a:pt x="492" y="1568"/>
                  </a:lnTo>
                  <a:lnTo>
                    <a:pt x="646" y="1629"/>
                  </a:lnTo>
                  <a:lnTo>
                    <a:pt x="984" y="1629"/>
                  </a:lnTo>
                  <a:lnTo>
                    <a:pt x="1138" y="1568"/>
                  </a:lnTo>
                  <a:lnTo>
                    <a:pt x="1291" y="1507"/>
                  </a:lnTo>
                  <a:lnTo>
                    <a:pt x="1414" y="1414"/>
                  </a:lnTo>
                  <a:lnTo>
                    <a:pt x="1506" y="1291"/>
                  </a:lnTo>
                  <a:lnTo>
                    <a:pt x="1568" y="1138"/>
                  </a:lnTo>
                  <a:lnTo>
                    <a:pt x="1629" y="984"/>
                  </a:lnTo>
                  <a:lnTo>
                    <a:pt x="1660" y="831"/>
                  </a:lnTo>
                  <a:lnTo>
                    <a:pt x="1629" y="646"/>
                  </a:lnTo>
                  <a:lnTo>
                    <a:pt x="1568" y="493"/>
                  </a:lnTo>
                  <a:lnTo>
                    <a:pt x="1506" y="370"/>
                  </a:lnTo>
                  <a:lnTo>
                    <a:pt x="1414" y="247"/>
                  </a:lnTo>
                  <a:lnTo>
                    <a:pt x="1291" y="155"/>
                  </a:lnTo>
                  <a:lnTo>
                    <a:pt x="1138" y="62"/>
                  </a:lnTo>
                  <a:lnTo>
                    <a:pt x="984" y="32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38B3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87" name="Google Shape;2087;p47"/>
            <p:cNvSpPr/>
            <p:nvPr/>
          </p:nvSpPr>
          <p:spPr>
            <a:xfrm>
              <a:off x="4352653" y="3502610"/>
              <a:ext cx="174175" cy="171028"/>
            </a:xfrm>
            <a:custGeom>
              <a:avLst/>
              <a:gdLst/>
              <a:ahLst/>
              <a:cxnLst/>
              <a:rect l="l" t="t" r="r" b="b"/>
              <a:pathLst>
                <a:path w="1660" h="1630" fill="none" extrusionOk="0">
                  <a:moveTo>
                    <a:pt x="1660" y="831"/>
                  </a:moveTo>
                  <a:lnTo>
                    <a:pt x="1660" y="831"/>
                  </a:lnTo>
                  <a:lnTo>
                    <a:pt x="1629" y="984"/>
                  </a:lnTo>
                  <a:lnTo>
                    <a:pt x="1568" y="1138"/>
                  </a:lnTo>
                  <a:lnTo>
                    <a:pt x="1506" y="1291"/>
                  </a:lnTo>
                  <a:lnTo>
                    <a:pt x="1414" y="1414"/>
                  </a:lnTo>
                  <a:lnTo>
                    <a:pt x="1291" y="1507"/>
                  </a:lnTo>
                  <a:lnTo>
                    <a:pt x="1138" y="1568"/>
                  </a:lnTo>
                  <a:lnTo>
                    <a:pt x="984" y="1629"/>
                  </a:lnTo>
                  <a:lnTo>
                    <a:pt x="830" y="1629"/>
                  </a:lnTo>
                  <a:lnTo>
                    <a:pt x="830" y="1629"/>
                  </a:lnTo>
                  <a:lnTo>
                    <a:pt x="646" y="1629"/>
                  </a:lnTo>
                  <a:lnTo>
                    <a:pt x="492" y="1568"/>
                  </a:lnTo>
                  <a:lnTo>
                    <a:pt x="369" y="1507"/>
                  </a:lnTo>
                  <a:lnTo>
                    <a:pt x="247" y="1414"/>
                  </a:lnTo>
                  <a:lnTo>
                    <a:pt x="154" y="1291"/>
                  </a:lnTo>
                  <a:lnTo>
                    <a:pt x="62" y="1138"/>
                  </a:lnTo>
                  <a:lnTo>
                    <a:pt x="31" y="984"/>
                  </a:lnTo>
                  <a:lnTo>
                    <a:pt x="1" y="831"/>
                  </a:lnTo>
                  <a:lnTo>
                    <a:pt x="1" y="831"/>
                  </a:lnTo>
                  <a:lnTo>
                    <a:pt x="31" y="646"/>
                  </a:lnTo>
                  <a:lnTo>
                    <a:pt x="62" y="493"/>
                  </a:lnTo>
                  <a:lnTo>
                    <a:pt x="154" y="370"/>
                  </a:lnTo>
                  <a:lnTo>
                    <a:pt x="247" y="247"/>
                  </a:lnTo>
                  <a:lnTo>
                    <a:pt x="369" y="155"/>
                  </a:lnTo>
                  <a:lnTo>
                    <a:pt x="492" y="62"/>
                  </a:lnTo>
                  <a:lnTo>
                    <a:pt x="646" y="32"/>
                  </a:lnTo>
                  <a:lnTo>
                    <a:pt x="830" y="1"/>
                  </a:lnTo>
                  <a:lnTo>
                    <a:pt x="830" y="1"/>
                  </a:lnTo>
                  <a:lnTo>
                    <a:pt x="984" y="32"/>
                  </a:lnTo>
                  <a:lnTo>
                    <a:pt x="1138" y="62"/>
                  </a:lnTo>
                  <a:lnTo>
                    <a:pt x="1291" y="155"/>
                  </a:lnTo>
                  <a:lnTo>
                    <a:pt x="1414" y="247"/>
                  </a:lnTo>
                  <a:lnTo>
                    <a:pt x="1506" y="370"/>
                  </a:lnTo>
                  <a:lnTo>
                    <a:pt x="1568" y="493"/>
                  </a:lnTo>
                  <a:lnTo>
                    <a:pt x="1629" y="646"/>
                  </a:lnTo>
                  <a:lnTo>
                    <a:pt x="1660" y="8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88" name="Google Shape;2088;p47"/>
            <p:cNvSpPr/>
            <p:nvPr/>
          </p:nvSpPr>
          <p:spPr>
            <a:xfrm>
              <a:off x="4681491" y="3367256"/>
              <a:ext cx="335445" cy="335340"/>
            </a:xfrm>
            <a:custGeom>
              <a:avLst/>
              <a:gdLst/>
              <a:ahLst/>
              <a:cxnLst/>
              <a:rect l="l" t="t" r="r" b="b"/>
              <a:pathLst>
                <a:path w="3197" h="3196" extrusionOk="0">
                  <a:moveTo>
                    <a:pt x="1599" y="0"/>
                  </a:moveTo>
                  <a:lnTo>
                    <a:pt x="1261" y="31"/>
                  </a:lnTo>
                  <a:lnTo>
                    <a:pt x="984" y="123"/>
                  </a:lnTo>
                  <a:lnTo>
                    <a:pt x="707" y="277"/>
                  </a:lnTo>
                  <a:lnTo>
                    <a:pt x="462" y="461"/>
                  </a:lnTo>
                  <a:lnTo>
                    <a:pt x="277" y="707"/>
                  </a:lnTo>
                  <a:lnTo>
                    <a:pt x="124" y="984"/>
                  </a:lnTo>
                  <a:lnTo>
                    <a:pt x="31" y="1291"/>
                  </a:lnTo>
                  <a:lnTo>
                    <a:pt x="1" y="1598"/>
                  </a:lnTo>
                  <a:lnTo>
                    <a:pt x="31" y="1936"/>
                  </a:lnTo>
                  <a:lnTo>
                    <a:pt x="124" y="2213"/>
                  </a:lnTo>
                  <a:lnTo>
                    <a:pt x="277" y="2489"/>
                  </a:lnTo>
                  <a:lnTo>
                    <a:pt x="462" y="2735"/>
                  </a:lnTo>
                  <a:lnTo>
                    <a:pt x="707" y="2919"/>
                  </a:lnTo>
                  <a:lnTo>
                    <a:pt x="984" y="3073"/>
                  </a:lnTo>
                  <a:lnTo>
                    <a:pt x="1261" y="3165"/>
                  </a:lnTo>
                  <a:lnTo>
                    <a:pt x="1599" y="3196"/>
                  </a:lnTo>
                  <a:lnTo>
                    <a:pt x="1906" y="3165"/>
                  </a:lnTo>
                  <a:lnTo>
                    <a:pt x="2213" y="3073"/>
                  </a:lnTo>
                  <a:lnTo>
                    <a:pt x="2490" y="2919"/>
                  </a:lnTo>
                  <a:lnTo>
                    <a:pt x="2705" y="2735"/>
                  </a:lnTo>
                  <a:lnTo>
                    <a:pt x="2920" y="2489"/>
                  </a:lnTo>
                  <a:lnTo>
                    <a:pt x="3073" y="2213"/>
                  </a:lnTo>
                  <a:lnTo>
                    <a:pt x="3166" y="1936"/>
                  </a:lnTo>
                  <a:lnTo>
                    <a:pt x="3196" y="1598"/>
                  </a:lnTo>
                  <a:lnTo>
                    <a:pt x="3166" y="1291"/>
                  </a:lnTo>
                  <a:lnTo>
                    <a:pt x="3073" y="984"/>
                  </a:lnTo>
                  <a:lnTo>
                    <a:pt x="2920" y="707"/>
                  </a:lnTo>
                  <a:lnTo>
                    <a:pt x="2705" y="461"/>
                  </a:lnTo>
                  <a:lnTo>
                    <a:pt x="2490" y="277"/>
                  </a:lnTo>
                  <a:lnTo>
                    <a:pt x="2213" y="123"/>
                  </a:lnTo>
                  <a:lnTo>
                    <a:pt x="1906" y="3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rgbClr val="38B3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89" name="Google Shape;2089;p47"/>
            <p:cNvSpPr/>
            <p:nvPr/>
          </p:nvSpPr>
          <p:spPr>
            <a:xfrm>
              <a:off x="4681491" y="3367256"/>
              <a:ext cx="335445" cy="335340"/>
            </a:xfrm>
            <a:custGeom>
              <a:avLst/>
              <a:gdLst/>
              <a:ahLst/>
              <a:cxnLst/>
              <a:rect l="l" t="t" r="r" b="b"/>
              <a:pathLst>
                <a:path w="3197" h="3196" fill="none" extrusionOk="0">
                  <a:moveTo>
                    <a:pt x="3196" y="1598"/>
                  </a:moveTo>
                  <a:lnTo>
                    <a:pt x="3196" y="1598"/>
                  </a:lnTo>
                  <a:lnTo>
                    <a:pt x="3166" y="1936"/>
                  </a:lnTo>
                  <a:lnTo>
                    <a:pt x="3073" y="2213"/>
                  </a:lnTo>
                  <a:lnTo>
                    <a:pt x="2920" y="2489"/>
                  </a:lnTo>
                  <a:lnTo>
                    <a:pt x="2705" y="2735"/>
                  </a:lnTo>
                  <a:lnTo>
                    <a:pt x="2490" y="2919"/>
                  </a:lnTo>
                  <a:lnTo>
                    <a:pt x="2213" y="3073"/>
                  </a:lnTo>
                  <a:lnTo>
                    <a:pt x="1906" y="3165"/>
                  </a:lnTo>
                  <a:lnTo>
                    <a:pt x="1599" y="3196"/>
                  </a:lnTo>
                  <a:lnTo>
                    <a:pt x="1599" y="3196"/>
                  </a:lnTo>
                  <a:lnTo>
                    <a:pt x="1261" y="3165"/>
                  </a:lnTo>
                  <a:lnTo>
                    <a:pt x="984" y="3073"/>
                  </a:lnTo>
                  <a:lnTo>
                    <a:pt x="707" y="2919"/>
                  </a:lnTo>
                  <a:lnTo>
                    <a:pt x="462" y="2735"/>
                  </a:lnTo>
                  <a:lnTo>
                    <a:pt x="277" y="2489"/>
                  </a:lnTo>
                  <a:lnTo>
                    <a:pt x="124" y="2213"/>
                  </a:lnTo>
                  <a:lnTo>
                    <a:pt x="31" y="1936"/>
                  </a:lnTo>
                  <a:lnTo>
                    <a:pt x="1" y="1598"/>
                  </a:lnTo>
                  <a:lnTo>
                    <a:pt x="1" y="1598"/>
                  </a:lnTo>
                  <a:lnTo>
                    <a:pt x="31" y="1291"/>
                  </a:lnTo>
                  <a:lnTo>
                    <a:pt x="124" y="984"/>
                  </a:lnTo>
                  <a:lnTo>
                    <a:pt x="277" y="707"/>
                  </a:lnTo>
                  <a:lnTo>
                    <a:pt x="462" y="461"/>
                  </a:lnTo>
                  <a:lnTo>
                    <a:pt x="707" y="277"/>
                  </a:lnTo>
                  <a:lnTo>
                    <a:pt x="984" y="123"/>
                  </a:lnTo>
                  <a:lnTo>
                    <a:pt x="1261" y="31"/>
                  </a:lnTo>
                  <a:lnTo>
                    <a:pt x="1599" y="0"/>
                  </a:lnTo>
                  <a:lnTo>
                    <a:pt x="1599" y="0"/>
                  </a:lnTo>
                  <a:lnTo>
                    <a:pt x="1906" y="31"/>
                  </a:lnTo>
                  <a:lnTo>
                    <a:pt x="2213" y="123"/>
                  </a:lnTo>
                  <a:lnTo>
                    <a:pt x="2490" y="277"/>
                  </a:lnTo>
                  <a:lnTo>
                    <a:pt x="2705" y="461"/>
                  </a:lnTo>
                  <a:lnTo>
                    <a:pt x="2920" y="707"/>
                  </a:lnTo>
                  <a:lnTo>
                    <a:pt x="3073" y="984"/>
                  </a:lnTo>
                  <a:lnTo>
                    <a:pt x="3166" y="1291"/>
                  </a:lnTo>
                  <a:lnTo>
                    <a:pt x="3196" y="15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90" name="Google Shape;2090;p47"/>
            <p:cNvSpPr/>
            <p:nvPr/>
          </p:nvSpPr>
          <p:spPr>
            <a:xfrm>
              <a:off x="4949157" y="3454344"/>
              <a:ext cx="335340" cy="335340"/>
            </a:xfrm>
            <a:custGeom>
              <a:avLst/>
              <a:gdLst/>
              <a:ahLst/>
              <a:cxnLst/>
              <a:rect l="l" t="t" r="r" b="b"/>
              <a:pathLst>
                <a:path w="3196" h="3196" extrusionOk="0">
                  <a:moveTo>
                    <a:pt x="1598" y="0"/>
                  </a:moveTo>
                  <a:lnTo>
                    <a:pt x="1290" y="31"/>
                  </a:lnTo>
                  <a:lnTo>
                    <a:pt x="983" y="123"/>
                  </a:lnTo>
                  <a:lnTo>
                    <a:pt x="707" y="277"/>
                  </a:lnTo>
                  <a:lnTo>
                    <a:pt x="492" y="492"/>
                  </a:lnTo>
                  <a:lnTo>
                    <a:pt x="277" y="707"/>
                  </a:lnTo>
                  <a:lnTo>
                    <a:pt x="154" y="983"/>
                  </a:lnTo>
                  <a:lnTo>
                    <a:pt x="31" y="1291"/>
                  </a:lnTo>
                  <a:lnTo>
                    <a:pt x="0" y="1598"/>
                  </a:lnTo>
                  <a:lnTo>
                    <a:pt x="31" y="1936"/>
                  </a:lnTo>
                  <a:lnTo>
                    <a:pt x="154" y="2212"/>
                  </a:lnTo>
                  <a:lnTo>
                    <a:pt x="277" y="2489"/>
                  </a:lnTo>
                  <a:lnTo>
                    <a:pt x="492" y="2735"/>
                  </a:lnTo>
                  <a:lnTo>
                    <a:pt x="707" y="2919"/>
                  </a:lnTo>
                  <a:lnTo>
                    <a:pt x="983" y="3073"/>
                  </a:lnTo>
                  <a:lnTo>
                    <a:pt x="1290" y="3165"/>
                  </a:lnTo>
                  <a:lnTo>
                    <a:pt x="1598" y="3196"/>
                  </a:lnTo>
                  <a:lnTo>
                    <a:pt x="1936" y="3165"/>
                  </a:lnTo>
                  <a:lnTo>
                    <a:pt x="2212" y="3073"/>
                  </a:lnTo>
                  <a:lnTo>
                    <a:pt x="2489" y="2919"/>
                  </a:lnTo>
                  <a:lnTo>
                    <a:pt x="2735" y="2735"/>
                  </a:lnTo>
                  <a:lnTo>
                    <a:pt x="2919" y="2489"/>
                  </a:lnTo>
                  <a:lnTo>
                    <a:pt x="3073" y="2212"/>
                  </a:lnTo>
                  <a:lnTo>
                    <a:pt x="3165" y="1936"/>
                  </a:lnTo>
                  <a:lnTo>
                    <a:pt x="3195" y="1598"/>
                  </a:lnTo>
                  <a:lnTo>
                    <a:pt x="3165" y="1291"/>
                  </a:lnTo>
                  <a:lnTo>
                    <a:pt x="3073" y="983"/>
                  </a:lnTo>
                  <a:lnTo>
                    <a:pt x="2919" y="707"/>
                  </a:lnTo>
                  <a:lnTo>
                    <a:pt x="2735" y="492"/>
                  </a:lnTo>
                  <a:lnTo>
                    <a:pt x="2489" y="277"/>
                  </a:lnTo>
                  <a:lnTo>
                    <a:pt x="2212" y="123"/>
                  </a:lnTo>
                  <a:lnTo>
                    <a:pt x="1936" y="31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rgbClr val="38B3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91" name="Google Shape;2091;p47"/>
            <p:cNvSpPr/>
            <p:nvPr/>
          </p:nvSpPr>
          <p:spPr>
            <a:xfrm>
              <a:off x="4949157" y="3454344"/>
              <a:ext cx="335340" cy="335340"/>
            </a:xfrm>
            <a:custGeom>
              <a:avLst/>
              <a:gdLst/>
              <a:ahLst/>
              <a:cxnLst/>
              <a:rect l="l" t="t" r="r" b="b"/>
              <a:pathLst>
                <a:path w="3196" h="3196" fill="none" extrusionOk="0">
                  <a:moveTo>
                    <a:pt x="3195" y="1598"/>
                  </a:moveTo>
                  <a:lnTo>
                    <a:pt x="3195" y="1598"/>
                  </a:lnTo>
                  <a:lnTo>
                    <a:pt x="3165" y="1936"/>
                  </a:lnTo>
                  <a:lnTo>
                    <a:pt x="3073" y="2212"/>
                  </a:lnTo>
                  <a:lnTo>
                    <a:pt x="2919" y="2489"/>
                  </a:lnTo>
                  <a:lnTo>
                    <a:pt x="2735" y="2735"/>
                  </a:lnTo>
                  <a:lnTo>
                    <a:pt x="2489" y="2919"/>
                  </a:lnTo>
                  <a:lnTo>
                    <a:pt x="2212" y="3073"/>
                  </a:lnTo>
                  <a:lnTo>
                    <a:pt x="1936" y="3165"/>
                  </a:lnTo>
                  <a:lnTo>
                    <a:pt x="1598" y="3196"/>
                  </a:lnTo>
                  <a:lnTo>
                    <a:pt x="1598" y="3196"/>
                  </a:lnTo>
                  <a:lnTo>
                    <a:pt x="1290" y="3165"/>
                  </a:lnTo>
                  <a:lnTo>
                    <a:pt x="983" y="3073"/>
                  </a:lnTo>
                  <a:lnTo>
                    <a:pt x="707" y="2919"/>
                  </a:lnTo>
                  <a:lnTo>
                    <a:pt x="492" y="2735"/>
                  </a:lnTo>
                  <a:lnTo>
                    <a:pt x="277" y="2489"/>
                  </a:lnTo>
                  <a:lnTo>
                    <a:pt x="154" y="2212"/>
                  </a:lnTo>
                  <a:lnTo>
                    <a:pt x="31" y="1936"/>
                  </a:lnTo>
                  <a:lnTo>
                    <a:pt x="0" y="1598"/>
                  </a:lnTo>
                  <a:lnTo>
                    <a:pt x="0" y="1598"/>
                  </a:lnTo>
                  <a:lnTo>
                    <a:pt x="31" y="1291"/>
                  </a:lnTo>
                  <a:lnTo>
                    <a:pt x="154" y="983"/>
                  </a:lnTo>
                  <a:lnTo>
                    <a:pt x="277" y="707"/>
                  </a:lnTo>
                  <a:lnTo>
                    <a:pt x="492" y="492"/>
                  </a:lnTo>
                  <a:lnTo>
                    <a:pt x="707" y="277"/>
                  </a:lnTo>
                  <a:lnTo>
                    <a:pt x="983" y="123"/>
                  </a:lnTo>
                  <a:lnTo>
                    <a:pt x="1290" y="31"/>
                  </a:lnTo>
                  <a:lnTo>
                    <a:pt x="1598" y="0"/>
                  </a:lnTo>
                  <a:lnTo>
                    <a:pt x="1598" y="0"/>
                  </a:lnTo>
                  <a:lnTo>
                    <a:pt x="1936" y="31"/>
                  </a:lnTo>
                  <a:lnTo>
                    <a:pt x="2212" y="123"/>
                  </a:lnTo>
                  <a:lnTo>
                    <a:pt x="2489" y="277"/>
                  </a:lnTo>
                  <a:lnTo>
                    <a:pt x="2735" y="492"/>
                  </a:lnTo>
                  <a:lnTo>
                    <a:pt x="2919" y="707"/>
                  </a:lnTo>
                  <a:lnTo>
                    <a:pt x="3073" y="983"/>
                  </a:lnTo>
                  <a:lnTo>
                    <a:pt x="3165" y="1291"/>
                  </a:lnTo>
                  <a:lnTo>
                    <a:pt x="3195" y="15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92" name="Google Shape;2092;p47"/>
            <p:cNvSpPr/>
            <p:nvPr/>
          </p:nvSpPr>
          <p:spPr>
            <a:xfrm>
              <a:off x="5229623" y="3335044"/>
              <a:ext cx="361152" cy="357899"/>
            </a:xfrm>
            <a:custGeom>
              <a:avLst/>
              <a:gdLst/>
              <a:ahLst/>
              <a:cxnLst/>
              <a:rect l="l" t="t" r="r" b="b"/>
              <a:pathLst>
                <a:path w="3442" h="3411" extrusionOk="0">
                  <a:moveTo>
                    <a:pt x="1721" y="0"/>
                  </a:moveTo>
                  <a:lnTo>
                    <a:pt x="1383" y="31"/>
                  </a:lnTo>
                  <a:lnTo>
                    <a:pt x="1045" y="123"/>
                  </a:lnTo>
                  <a:lnTo>
                    <a:pt x="768" y="277"/>
                  </a:lnTo>
                  <a:lnTo>
                    <a:pt x="492" y="492"/>
                  </a:lnTo>
                  <a:lnTo>
                    <a:pt x="307" y="738"/>
                  </a:lnTo>
                  <a:lnTo>
                    <a:pt x="123" y="1045"/>
                  </a:lnTo>
                  <a:lnTo>
                    <a:pt x="31" y="1352"/>
                  </a:lnTo>
                  <a:lnTo>
                    <a:pt x="0" y="1721"/>
                  </a:lnTo>
                  <a:lnTo>
                    <a:pt x="31" y="2059"/>
                  </a:lnTo>
                  <a:lnTo>
                    <a:pt x="123" y="2366"/>
                  </a:lnTo>
                  <a:lnTo>
                    <a:pt x="307" y="2673"/>
                  </a:lnTo>
                  <a:lnTo>
                    <a:pt x="492" y="2919"/>
                  </a:lnTo>
                  <a:lnTo>
                    <a:pt x="768" y="3134"/>
                  </a:lnTo>
                  <a:lnTo>
                    <a:pt x="1045" y="3288"/>
                  </a:lnTo>
                  <a:lnTo>
                    <a:pt x="1383" y="3380"/>
                  </a:lnTo>
                  <a:lnTo>
                    <a:pt x="1721" y="3411"/>
                  </a:lnTo>
                  <a:lnTo>
                    <a:pt x="2059" y="3380"/>
                  </a:lnTo>
                  <a:lnTo>
                    <a:pt x="2397" y="3288"/>
                  </a:lnTo>
                  <a:lnTo>
                    <a:pt x="2673" y="3134"/>
                  </a:lnTo>
                  <a:lnTo>
                    <a:pt x="2919" y="2919"/>
                  </a:lnTo>
                  <a:lnTo>
                    <a:pt x="3134" y="2673"/>
                  </a:lnTo>
                  <a:lnTo>
                    <a:pt x="3288" y="2366"/>
                  </a:lnTo>
                  <a:lnTo>
                    <a:pt x="3411" y="2059"/>
                  </a:lnTo>
                  <a:lnTo>
                    <a:pt x="3441" y="1721"/>
                  </a:lnTo>
                  <a:lnTo>
                    <a:pt x="3411" y="1352"/>
                  </a:lnTo>
                  <a:lnTo>
                    <a:pt x="3288" y="1045"/>
                  </a:lnTo>
                  <a:lnTo>
                    <a:pt x="3134" y="738"/>
                  </a:lnTo>
                  <a:lnTo>
                    <a:pt x="2919" y="492"/>
                  </a:lnTo>
                  <a:lnTo>
                    <a:pt x="2673" y="277"/>
                  </a:lnTo>
                  <a:lnTo>
                    <a:pt x="2397" y="123"/>
                  </a:lnTo>
                  <a:lnTo>
                    <a:pt x="2059" y="31"/>
                  </a:lnTo>
                  <a:lnTo>
                    <a:pt x="1721" y="0"/>
                  </a:lnTo>
                  <a:close/>
                </a:path>
              </a:pathLst>
            </a:custGeom>
            <a:solidFill>
              <a:srgbClr val="38B3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93" name="Google Shape;2093;p47"/>
            <p:cNvSpPr/>
            <p:nvPr/>
          </p:nvSpPr>
          <p:spPr>
            <a:xfrm>
              <a:off x="5229623" y="3335044"/>
              <a:ext cx="361152" cy="357899"/>
            </a:xfrm>
            <a:custGeom>
              <a:avLst/>
              <a:gdLst/>
              <a:ahLst/>
              <a:cxnLst/>
              <a:rect l="l" t="t" r="r" b="b"/>
              <a:pathLst>
                <a:path w="3442" h="3411" fill="none" extrusionOk="0">
                  <a:moveTo>
                    <a:pt x="3441" y="1721"/>
                  </a:moveTo>
                  <a:lnTo>
                    <a:pt x="3441" y="1721"/>
                  </a:lnTo>
                  <a:lnTo>
                    <a:pt x="3411" y="2059"/>
                  </a:lnTo>
                  <a:lnTo>
                    <a:pt x="3288" y="2366"/>
                  </a:lnTo>
                  <a:lnTo>
                    <a:pt x="3134" y="2673"/>
                  </a:lnTo>
                  <a:lnTo>
                    <a:pt x="2919" y="2919"/>
                  </a:lnTo>
                  <a:lnTo>
                    <a:pt x="2673" y="3134"/>
                  </a:lnTo>
                  <a:lnTo>
                    <a:pt x="2397" y="3288"/>
                  </a:lnTo>
                  <a:lnTo>
                    <a:pt x="2059" y="3380"/>
                  </a:lnTo>
                  <a:lnTo>
                    <a:pt x="1721" y="3411"/>
                  </a:lnTo>
                  <a:lnTo>
                    <a:pt x="1721" y="3411"/>
                  </a:lnTo>
                  <a:lnTo>
                    <a:pt x="1383" y="3380"/>
                  </a:lnTo>
                  <a:lnTo>
                    <a:pt x="1045" y="3288"/>
                  </a:lnTo>
                  <a:lnTo>
                    <a:pt x="768" y="3134"/>
                  </a:lnTo>
                  <a:lnTo>
                    <a:pt x="492" y="2919"/>
                  </a:lnTo>
                  <a:lnTo>
                    <a:pt x="307" y="2673"/>
                  </a:lnTo>
                  <a:lnTo>
                    <a:pt x="123" y="2366"/>
                  </a:lnTo>
                  <a:lnTo>
                    <a:pt x="31" y="2059"/>
                  </a:lnTo>
                  <a:lnTo>
                    <a:pt x="0" y="1721"/>
                  </a:lnTo>
                  <a:lnTo>
                    <a:pt x="0" y="1721"/>
                  </a:lnTo>
                  <a:lnTo>
                    <a:pt x="31" y="1352"/>
                  </a:lnTo>
                  <a:lnTo>
                    <a:pt x="123" y="1045"/>
                  </a:lnTo>
                  <a:lnTo>
                    <a:pt x="307" y="738"/>
                  </a:lnTo>
                  <a:lnTo>
                    <a:pt x="492" y="492"/>
                  </a:lnTo>
                  <a:lnTo>
                    <a:pt x="768" y="277"/>
                  </a:lnTo>
                  <a:lnTo>
                    <a:pt x="1045" y="123"/>
                  </a:lnTo>
                  <a:lnTo>
                    <a:pt x="1383" y="31"/>
                  </a:lnTo>
                  <a:lnTo>
                    <a:pt x="1721" y="0"/>
                  </a:lnTo>
                  <a:lnTo>
                    <a:pt x="1721" y="0"/>
                  </a:lnTo>
                  <a:lnTo>
                    <a:pt x="2059" y="31"/>
                  </a:lnTo>
                  <a:lnTo>
                    <a:pt x="2397" y="123"/>
                  </a:lnTo>
                  <a:lnTo>
                    <a:pt x="2673" y="277"/>
                  </a:lnTo>
                  <a:lnTo>
                    <a:pt x="2919" y="492"/>
                  </a:lnTo>
                  <a:lnTo>
                    <a:pt x="3134" y="738"/>
                  </a:lnTo>
                  <a:lnTo>
                    <a:pt x="3288" y="1045"/>
                  </a:lnTo>
                  <a:lnTo>
                    <a:pt x="3411" y="1352"/>
                  </a:lnTo>
                  <a:lnTo>
                    <a:pt x="3441" y="1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94" name="Google Shape;2094;p47"/>
            <p:cNvSpPr/>
            <p:nvPr/>
          </p:nvSpPr>
          <p:spPr>
            <a:xfrm>
              <a:off x="5522996" y="3454344"/>
              <a:ext cx="270916" cy="274064"/>
            </a:xfrm>
            <a:custGeom>
              <a:avLst/>
              <a:gdLst/>
              <a:ahLst/>
              <a:cxnLst/>
              <a:rect l="l" t="t" r="r" b="b"/>
              <a:pathLst>
                <a:path w="2582" h="2612" extrusionOk="0">
                  <a:moveTo>
                    <a:pt x="1291" y="0"/>
                  </a:moveTo>
                  <a:lnTo>
                    <a:pt x="1014" y="31"/>
                  </a:lnTo>
                  <a:lnTo>
                    <a:pt x="799" y="123"/>
                  </a:lnTo>
                  <a:lnTo>
                    <a:pt x="553" y="246"/>
                  </a:lnTo>
                  <a:lnTo>
                    <a:pt x="369" y="400"/>
                  </a:lnTo>
                  <a:lnTo>
                    <a:pt x="215" y="584"/>
                  </a:lnTo>
                  <a:lnTo>
                    <a:pt x="92" y="799"/>
                  </a:lnTo>
                  <a:lnTo>
                    <a:pt x="31" y="1045"/>
                  </a:lnTo>
                  <a:lnTo>
                    <a:pt x="0" y="1321"/>
                  </a:lnTo>
                  <a:lnTo>
                    <a:pt x="31" y="1567"/>
                  </a:lnTo>
                  <a:lnTo>
                    <a:pt x="92" y="1813"/>
                  </a:lnTo>
                  <a:lnTo>
                    <a:pt x="215" y="2028"/>
                  </a:lnTo>
                  <a:lnTo>
                    <a:pt x="369" y="2243"/>
                  </a:lnTo>
                  <a:lnTo>
                    <a:pt x="553" y="2397"/>
                  </a:lnTo>
                  <a:lnTo>
                    <a:pt x="799" y="2520"/>
                  </a:lnTo>
                  <a:lnTo>
                    <a:pt x="1014" y="2581"/>
                  </a:lnTo>
                  <a:lnTo>
                    <a:pt x="1291" y="2612"/>
                  </a:lnTo>
                  <a:lnTo>
                    <a:pt x="1536" y="2581"/>
                  </a:lnTo>
                  <a:lnTo>
                    <a:pt x="1782" y="2520"/>
                  </a:lnTo>
                  <a:lnTo>
                    <a:pt x="2028" y="2397"/>
                  </a:lnTo>
                  <a:lnTo>
                    <a:pt x="2212" y="2243"/>
                  </a:lnTo>
                  <a:lnTo>
                    <a:pt x="2366" y="2028"/>
                  </a:lnTo>
                  <a:lnTo>
                    <a:pt x="2489" y="1813"/>
                  </a:lnTo>
                  <a:lnTo>
                    <a:pt x="2550" y="1567"/>
                  </a:lnTo>
                  <a:lnTo>
                    <a:pt x="2581" y="1321"/>
                  </a:lnTo>
                  <a:lnTo>
                    <a:pt x="2550" y="1045"/>
                  </a:lnTo>
                  <a:lnTo>
                    <a:pt x="2489" y="799"/>
                  </a:lnTo>
                  <a:lnTo>
                    <a:pt x="2366" y="584"/>
                  </a:lnTo>
                  <a:lnTo>
                    <a:pt x="2212" y="400"/>
                  </a:lnTo>
                  <a:lnTo>
                    <a:pt x="2028" y="246"/>
                  </a:lnTo>
                  <a:lnTo>
                    <a:pt x="1782" y="123"/>
                  </a:lnTo>
                  <a:lnTo>
                    <a:pt x="1536" y="31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38B3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95" name="Google Shape;2095;p47"/>
            <p:cNvSpPr/>
            <p:nvPr/>
          </p:nvSpPr>
          <p:spPr>
            <a:xfrm>
              <a:off x="5522996" y="3454344"/>
              <a:ext cx="270916" cy="274064"/>
            </a:xfrm>
            <a:custGeom>
              <a:avLst/>
              <a:gdLst/>
              <a:ahLst/>
              <a:cxnLst/>
              <a:rect l="l" t="t" r="r" b="b"/>
              <a:pathLst>
                <a:path w="2582" h="2612" fill="none" extrusionOk="0">
                  <a:moveTo>
                    <a:pt x="2581" y="1321"/>
                  </a:moveTo>
                  <a:lnTo>
                    <a:pt x="2581" y="1321"/>
                  </a:lnTo>
                  <a:lnTo>
                    <a:pt x="2550" y="1567"/>
                  </a:lnTo>
                  <a:lnTo>
                    <a:pt x="2489" y="1813"/>
                  </a:lnTo>
                  <a:lnTo>
                    <a:pt x="2366" y="2028"/>
                  </a:lnTo>
                  <a:lnTo>
                    <a:pt x="2212" y="2243"/>
                  </a:lnTo>
                  <a:lnTo>
                    <a:pt x="2028" y="2397"/>
                  </a:lnTo>
                  <a:lnTo>
                    <a:pt x="1782" y="2520"/>
                  </a:lnTo>
                  <a:lnTo>
                    <a:pt x="1536" y="2581"/>
                  </a:lnTo>
                  <a:lnTo>
                    <a:pt x="1291" y="2612"/>
                  </a:lnTo>
                  <a:lnTo>
                    <a:pt x="1291" y="2612"/>
                  </a:lnTo>
                  <a:lnTo>
                    <a:pt x="1014" y="2581"/>
                  </a:lnTo>
                  <a:lnTo>
                    <a:pt x="799" y="2520"/>
                  </a:lnTo>
                  <a:lnTo>
                    <a:pt x="553" y="2397"/>
                  </a:lnTo>
                  <a:lnTo>
                    <a:pt x="369" y="2243"/>
                  </a:lnTo>
                  <a:lnTo>
                    <a:pt x="215" y="2028"/>
                  </a:lnTo>
                  <a:lnTo>
                    <a:pt x="92" y="1813"/>
                  </a:lnTo>
                  <a:lnTo>
                    <a:pt x="31" y="1567"/>
                  </a:lnTo>
                  <a:lnTo>
                    <a:pt x="0" y="1321"/>
                  </a:lnTo>
                  <a:lnTo>
                    <a:pt x="0" y="1321"/>
                  </a:lnTo>
                  <a:lnTo>
                    <a:pt x="31" y="1045"/>
                  </a:lnTo>
                  <a:lnTo>
                    <a:pt x="92" y="799"/>
                  </a:lnTo>
                  <a:lnTo>
                    <a:pt x="215" y="584"/>
                  </a:lnTo>
                  <a:lnTo>
                    <a:pt x="369" y="400"/>
                  </a:lnTo>
                  <a:lnTo>
                    <a:pt x="553" y="246"/>
                  </a:lnTo>
                  <a:lnTo>
                    <a:pt x="799" y="123"/>
                  </a:lnTo>
                  <a:lnTo>
                    <a:pt x="1014" y="31"/>
                  </a:lnTo>
                  <a:lnTo>
                    <a:pt x="1291" y="0"/>
                  </a:lnTo>
                  <a:lnTo>
                    <a:pt x="1291" y="0"/>
                  </a:lnTo>
                  <a:lnTo>
                    <a:pt x="1536" y="31"/>
                  </a:lnTo>
                  <a:lnTo>
                    <a:pt x="1782" y="123"/>
                  </a:lnTo>
                  <a:lnTo>
                    <a:pt x="2028" y="246"/>
                  </a:lnTo>
                  <a:lnTo>
                    <a:pt x="2212" y="400"/>
                  </a:lnTo>
                  <a:lnTo>
                    <a:pt x="2366" y="584"/>
                  </a:lnTo>
                  <a:lnTo>
                    <a:pt x="2489" y="799"/>
                  </a:lnTo>
                  <a:lnTo>
                    <a:pt x="2550" y="1045"/>
                  </a:lnTo>
                  <a:lnTo>
                    <a:pt x="2581" y="13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96" name="Google Shape;2096;p47"/>
            <p:cNvSpPr/>
            <p:nvPr/>
          </p:nvSpPr>
          <p:spPr>
            <a:xfrm>
              <a:off x="2473200" y="3618752"/>
              <a:ext cx="4197592" cy="251511"/>
            </a:xfrm>
            <a:custGeom>
              <a:avLst/>
              <a:gdLst/>
              <a:ahLst/>
              <a:cxnLst/>
              <a:rect l="l" t="t" r="r" b="b"/>
              <a:pathLst>
                <a:path w="51989" h="2397" extrusionOk="0">
                  <a:moveTo>
                    <a:pt x="1198" y="0"/>
                  </a:moveTo>
                  <a:lnTo>
                    <a:pt x="953" y="31"/>
                  </a:lnTo>
                  <a:lnTo>
                    <a:pt x="738" y="92"/>
                  </a:lnTo>
                  <a:lnTo>
                    <a:pt x="522" y="215"/>
                  </a:lnTo>
                  <a:lnTo>
                    <a:pt x="369" y="369"/>
                  </a:lnTo>
                  <a:lnTo>
                    <a:pt x="215" y="522"/>
                  </a:lnTo>
                  <a:lnTo>
                    <a:pt x="92" y="738"/>
                  </a:lnTo>
                  <a:lnTo>
                    <a:pt x="31" y="953"/>
                  </a:lnTo>
                  <a:lnTo>
                    <a:pt x="0" y="1198"/>
                  </a:lnTo>
                  <a:lnTo>
                    <a:pt x="31" y="1444"/>
                  </a:lnTo>
                  <a:lnTo>
                    <a:pt x="92" y="1659"/>
                  </a:lnTo>
                  <a:lnTo>
                    <a:pt x="215" y="1844"/>
                  </a:lnTo>
                  <a:lnTo>
                    <a:pt x="369" y="2028"/>
                  </a:lnTo>
                  <a:lnTo>
                    <a:pt x="522" y="2182"/>
                  </a:lnTo>
                  <a:lnTo>
                    <a:pt x="738" y="2274"/>
                  </a:lnTo>
                  <a:lnTo>
                    <a:pt x="953" y="2366"/>
                  </a:lnTo>
                  <a:lnTo>
                    <a:pt x="1198" y="2397"/>
                  </a:lnTo>
                  <a:lnTo>
                    <a:pt x="50790" y="2397"/>
                  </a:lnTo>
                  <a:lnTo>
                    <a:pt x="51036" y="2366"/>
                  </a:lnTo>
                  <a:lnTo>
                    <a:pt x="51251" y="2274"/>
                  </a:lnTo>
                  <a:lnTo>
                    <a:pt x="51466" y="2182"/>
                  </a:lnTo>
                  <a:lnTo>
                    <a:pt x="51650" y="2028"/>
                  </a:lnTo>
                  <a:lnTo>
                    <a:pt x="51773" y="1844"/>
                  </a:lnTo>
                  <a:lnTo>
                    <a:pt x="51896" y="1659"/>
                  </a:lnTo>
                  <a:lnTo>
                    <a:pt x="51957" y="1444"/>
                  </a:lnTo>
                  <a:lnTo>
                    <a:pt x="51988" y="1198"/>
                  </a:lnTo>
                  <a:lnTo>
                    <a:pt x="51957" y="953"/>
                  </a:lnTo>
                  <a:lnTo>
                    <a:pt x="51896" y="738"/>
                  </a:lnTo>
                  <a:lnTo>
                    <a:pt x="51773" y="522"/>
                  </a:lnTo>
                  <a:lnTo>
                    <a:pt x="51650" y="369"/>
                  </a:lnTo>
                  <a:lnTo>
                    <a:pt x="51466" y="215"/>
                  </a:lnTo>
                  <a:lnTo>
                    <a:pt x="51251" y="92"/>
                  </a:lnTo>
                  <a:lnTo>
                    <a:pt x="51036" y="31"/>
                  </a:lnTo>
                  <a:lnTo>
                    <a:pt x="50790" y="0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97" name="Google Shape;2097;p47"/>
            <p:cNvSpPr/>
            <p:nvPr/>
          </p:nvSpPr>
          <p:spPr>
            <a:xfrm>
              <a:off x="3875555" y="2880405"/>
              <a:ext cx="225799" cy="422428"/>
            </a:xfrm>
            <a:custGeom>
              <a:avLst/>
              <a:gdLst/>
              <a:ahLst/>
              <a:cxnLst/>
              <a:rect l="l" t="t" r="r" b="b"/>
              <a:pathLst>
                <a:path w="2152" h="4026" extrusionOk="0">
                  <a:moveTo>
                    <a:pt x="1444" y="1"/>
                  </a:moveTo>
                  <a:lnTo>
                    <a:pt x="1106" y="462"/>
                  </a:lnTo>
                  <a:lnTo>
                    <a:pt x="799" y="923"/>
                  </a:lnTo>
                  <a:lnTo>
                    <a:pt x="492" y="1414"/>
                  </a:lnTo>
                  <a:lnTo>
                    <a:pt x="215" y="1906"/>
                  </a:lnTo>
                  <a:lnTo>
                    <a:pt x="0" y="2244"/>
                  </a:lnTo>
                  <a:lnTo>
                    <a:pt x="461" y="2305"/>
                  </a:lnTo>
                  <a:lnTo>
                    <a:pt x="1045" y="2367"/>
                  </a:lnTo>
                  <a:lnTo>
                    <a:pt x="1091" y="2364"/>
                  </a:lnTo>
                  <a:lnTo>
                    <a:pt x="1091" y="2364"/>
                  </a:lnTo>
                  <a:lnTo>
                    <a:pt x="1076" y="2398"/>
                  </a:lnTo>
                  <a:lnTo>
                    <a:pt x="830" y="2920"/>
                  </a:lnTo>
                  <a:lnTo>
                    <a:pt x="615" y="3442"/>
                  </a:lnTo>
                  <a:lnTo>
                    <a:pt x="461" y="4026"/>
                  </a:lnTo>
                  <a:lnTo>
                    <a:pt x="861" y="3596"/>
                  </a:lnTo>
                  <a:lnTo>
                    <a:pt x="1229" y="3135"/>
                  </a:lnTo>
                  <a:lnTo>
                    <a:pt x="1567" y="2674"/>
                  </a:lnTo>
                  <a:lnTo>
                    <a:pt x="1875" y="2182"/>
                  </a:lnTo>
                  <a:lnTo>
                    <a:pt x="2151" y="1752"/>
                  </a:lnTo>
                  <a:lnTo>
                    <a:pt x="1598" y="1722"/>
                  </a:lnTo>
                  <a:lnTo>
                    <a:pt x="1045" y="1691"/>
                  </a:lnTo>
                  <a:lnTo>
                    <a:pt x="890" y="1707"/>
                  </a:lnTo>
                  <a:lnTo>
                    <a:pt x="890" y="1707"/>
                  </a:lnTo>
                  <a:lnTo>
                    <a:pt x="922" y="1629"/>
                  </a:lnTo>
                  <a:lnTo>
                    <a:pt x="1137" y="1076"/>
                  </a:lnTo>
                  <a:lnTo>
                    <a:pt x="1291" y="554"/>
                  </a:lnTo>
                  <a:lnTo>
                    <a:pt x="1444" y="1"/>
                  </a:lnTo>
                  <a:close/>
                </a:path>
              </a:pathLst>
            </a:custGeom>
            <a:solidFill>
              <a:srgbClr val="E6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98" name="Google Shape;2098;p47"/>
            <p:cNvSpPr/>
            <p:nvPr/>
          </p:nvSpPr>
          <p:spPr>
            <a:xfrm>
              <a:off x="3875555" y="2880405"/>
              <a:ext cx="225799" cy="422428"/>
            </a:xfrm>
            <a:custGeom>
              <a:avLst/>
              <a:gdLst/>
              <a:ahLst/>
              <a:cxnLst/>
              <a:rect l="l" t="t" r="r" b="b"/>
              <a:pathLst>
                <a:path w="2152" h="4026" fill="none" extrusionOk="0">
                  <a:moveTo>
                    <a:pt x="1444" y="1"/>
                  </a:moveTo>
                  <a:lnTo>
                    <a:pt x="1444" y="1"/>
                  </a:lnTo>
                  <a:lnTo>
                    <a:pt x="1291" y="554"/>
                  </a:lnTo>
                  <a:lnTo>
                    <a:pt x="1291" y="554"/>
                  </a:lnTo>
                  <a:lnTo>
                    <a:pt x="1137" y="1076"/>
                  </a:lnTo>
                  <a:lnTo>
                    <a:pt x="1137" y="1076"/>
                  </a:lnTo>
                  <a:lnTo>
                    <a:pt x="922" y="1629"/>
                  </a:lnTo>
                  <a:lnTo>
                    <a:pt x="922" y="1629"/>
                  </a:lnTo>
                  <a:lnTo>
                    <a:pt x="707" y="2152"/>
                  </a:lnTo>
                  <a:lnTo>
                    <a:pt x="461" y="1752"/>
                  </a:lnTo>
                  <a:lnTo>
                    <a:pt x="461" y="1752"/>
                  </a:lnTo>
                  <a:lnTo>
                    <a:pt x="1045" y="1691"/>
                  </a:lnTo>
                  <a:lnTo>
                    <a:pt x="1598" y="1722"/>
                  </a:lnTo>
                  <a:lnTo>
                    <a:pt x="2151" y="1752"/>
                  </a:lnTo>
                  <a:lnTo>
                    <a:pt x="1875" y="2182"/>
                  </a:lnTo>
                  <a:lnTo>
                    <a:pt x="1875" y="2182"/>
                  </a:lnTo>
                  <a:lnTo>
                    <a:pt x="1567" y="2674"/>
                  </a:lnTo>
                  <a:lnTo>
                    <a:pt x="1229" y="3135"/>
                  </a:lnTo>
                  <a:lnTo>
                    <a:pt x="1229" y="3135"/>
                  </a:lnTo>
                  <a:lnTo>
                    <a:pt x="861" y="3596"/>
                  </a:lnTo>
                  <a:lnTo>
                    <a:pt x="861" y="3596"/>
                  </a:lnTo>
                  <a:lnTo>
                    <a:pt x="461" y="4026"/>
                  </a:lnTo>
                  <a:lnTo>
                    <a:pt x="461" y="4026"/>
                  </a:lnTo>
                  <a:lnTo>
                    <a:pt x="615" y="3442"/>
                  </a:lnTo>
                  <a:lnTo>
                    <a:pt x="615" y="3442"/>
                  </a:lnTo>
                  <a:lnTo>
                    <a:pt x="830" y="2920"/>
                  </a:lnTo>
                  <a:lnTo>
                    <a:pt x="830" y="2920"/>
                  </a:lnTo>
                  <a:lnTo>
                    <a:pt x="1076" y="2398"/>
                  </a:lnTo>
                  <a:lnTo>
                    <a:pt x="1322" y="1875"/>
                  </a:lnTo>
                  <a:lnTo>
                    <a:pt x="1598" y="2336"/>
                  </a:lnTo>
                  <a:lnTo>
                    <a:pt x="1598" y="2336"/>
                  </a:lnTo>
                  <a:lnTo>
                    <a:pt x="1045" y="2367"/>
                  </a:lnTo>
                  <a:lnTo>
                    <a:pt x="461" y="2305"/>
                  </a:lnTo>
                  <a:lnTo>
                    <a:pt x="0" y="2244"/>
                  </a:lnTo>
                  <a:lnTo>
                    <a:pt x="215" y="1906"/>
                  </a:lnTo>
                  <a:lnTo>
                    <a:pt x="215" y="1906"/>
                  </a:lnTo>
                  <a:lnTo>
                    <a:pt x="492" y="1414"/>
                  </a:lnTo>
                  <a:lnTo>
                    <a:pt x="492" y="1414"/>
                  </a:lnTo>
                  <a:lnTo>
                    <a:pt x="799" y="923"/>
                  </a:lnTo>
                  <a:lnTo>
                    <a:pt x="799" y="923"/>
                  </a:lnTo>
                  <a:lnTo>
                    <a:pt x="1106" y="462"/>
                  </a:lnTo>
                  <a:lnTo>
                    <a:pt x="1106" y="462"/>
                  </a:lnTo>
                  <a:lnTo>
                    <a:pt x="14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099" name="Google Shape;2099;p47"/>
            <p:cNvSpPr/>
            <p:nvPr/>
          </p:nvSpPr>
          <p:spPr>
            <a:xfrm>
              <a:off x="3185667" y="3650974"/>
              <a:ext cx="3049855" cy="141964"/>
            </a:xfrm>
            <a:custGeom>
              <a:avLst/>
              <a:gdLst/>
              <a:ahLst/>
              <a:cxnLst/>
              <a:rect l="l" t="t" r="r" b="b"/>
              <a:pathLst>
                <a:path w="29067" h="1353" extrusionOk="0">
                  <a:moveTo>
                    <a:pt x="11246" y="0"/>
                  </a:moveTo>
                  <a:lnTo>
                    <a:pt x="8695" y="62"/>
                  </a:lnTo>
                  <a:lnTo>
                    <a:pt x="6330" y="123"/>
                  </a:lnTo>
                  <a:lnTo>
                    <a:pt x="4302" y="185"/>
                  </a:lnTo>
                  <a:lnTo>
                    <a:pt x="3994" y="431"/>
                  </a:lnTo>
                  <a:lnTo>
                    <a:pt x="3810" y="523"/>
                  </a:lnTo>
                  <a:lnTo>
                    <a:pt x="3626" y="615"/>
                  </a:lnTo>
                  <a:lnTo>
                    <a:pt x="3441" y="676"/>
                  </a:lnTo>
                  <a:lnTo>
                    <a:pt x="3226" y="738"/>
                  </a:lnTo>
                  <a:lnTo>
                    <a:pt x="3042" y="769"/>
                  </a:lnTo>
                  <a:lnTo>
                    <a:pt x="2612" y="769"/>
                  </a:lnTo>
                  <a:lnTo>
                    <a:pt x="2397" y="738"/>
                  </a:lnTo>
                  <a:lnTo>
                    <a:pt x="2182" y="676"/>
                  </a:lnTo>
                  <a:lnTo>
                    <a:pt x="2120" y="676"/>
                  </a:lnTo>
                  <a:lnTo>
                    <a:pt x="2120" y="646"/>
                  </a:lnTo>
                  <a:lnTo>
                    <a:pt x="2089" y="646"/>
                  </a:lnTo>
                  <a:lnTo>
                    <a:pt x="1813" y="523"/>
                  </a:lnTo>
                  <a:lnTo>
                    <a:pt x="1536" y="369"/>
                  </a:lnTo>
                  <a:lnTo>
                    <a:pt x="891" y="431"/>
                  </a:lnTo>
                  <a:lnTo>
                    <a:pt x="399" y="523"/>
                  </a:lnTo>
                  <a:lnTo>
                    <a:pt x="123" y="584"/>
                  </a:lnTo>
                  <a:lnTo>
                    <a:pt x="31" y="646"/>
                  </a:lnTo>
                  <a:lnTo>
                    <a:pt x="0" y="676"/>
                  </a:lnTo>
                  <a:lnTo>
                    <a:pt x="31" y="707"/>
                  </a:lnTo>
                  <a:lnTo>
                    <a:pt x="92" y="738"/>
                  </a:lnTo>
                  <a:lnTo>
                    <a:pt x="307" y="799"/>
                  </a:lnTo>
                  <a:lnTo>
                    <a:pt x="676" y="861"/>
                  </a:lnTo>
                  <a:lnTo>
                    <a:pt x="1168" y="953"/>
                  </a:lnTo>
                  <a:lnTo>
                    <a:pt x="2489" y="1045"/>
                  </a:lnTo>
                  <a:lnTo>
                    <a:pt x="4271" y="1168"/>
                  </a:lnTo>
                  <a:lnTo>
                    <a:pt x="6422" y="1229"/>
                  </a:lnTo>
                  <a:lnTo>
                    <a:pt x="8880" y="1291"/>
                  </a:lnTo>
                  <a:lnTo>
                    <a:pt x="11614" y="1352"/>
                  </a:lnTo>
                  <a:lnTo>
                    <a:pt x="17483" y="1352"/>
                  </a:lnTo>
                  <a:lnTo>
                    <a:pt x="20187" y="1291"/>
                  </a:lnTo>
                  <a:lnTo>
                    <a:pt x="22676" y="1229"/>
                  </a:lnTo>
                  <a:lnTo>
                    <a:pt x="24826" y="1168"/>
                  </a:lnTo>
                  <a:lnTo>
                    <a:pt x="26578" y="1045"/>
                  </a:lnTo>
                  <a:lnTo>
                    <a:pt x="27930" y="953"/>
                  </a:lnTo>
                  <a:lnTo>
                    <a:pt x="28421" y="861"/>
                  </a:lnTo>
                  <a:lnTo>
                    <a:pt x="28759" y="799"/>
                  </a:lnTo>
                  <a:lnTo>
                    <a:pt x="29005" y="738"/>
                  </a:lnTo>
                  <a:lnTo>
                    <a:pt x="29036" y="707"/>
                  </a:lnTo>
                  <a:lnTo>
                    <a:pt x="29067" y="676"/>
                  </a:lnTo>
                  <a:lnTo>
                    <a:pt x="29036" y="615"/>
                  </a:lnTo>
                  <a:lnTo>
                    <a:pt x="28944" y="584"/>
                  </a:lnTo>
                  <a:lnTo>
                    <a:pt x="28544" y="492"/>
                  </a:lnTo>
                  <a:lnTo>
                    <a:pt x="27899" y="400"/>
                  </a:lnTo>
                  <a:lnTo>
                    <a:pt x="27039" y="338"/>
                  </a:lnTo>
                  <a:lnTo>
                    <a:pt x="27039" y="584"/>
                  </a:lnTo>
                  <a:lnTo>
                    <a:pt x="19234" y="584"/>
                  </a:lnTo>
                  <a:lnTo>
                    <a:pt x="19234" y="31"/>
                  </a:lnTo>
                  <a:lnTo>
                    <a:pt x="17360" y="0"/>
                  </a:lnTo>
                  <a:lnTo>
                    <a:pt x="17206" y="185"/>
                  </a:lnTo>
                  <a:lnTo>
                    <a:pt x="17022" y="338"/>
                  </a:lnTo>
                  <a:lnTo>
                    <a:pt x="16838" y="461"/>
                  </a:lnTo>
                  <a:lnTo>
                    <a:pt x="16623" y="553"/>
                  </a:lnTo>
                  <a:lnTo>
                    <a:pt x="16408" y="646"/>
                  </a:lnTo>
                  <a:lnTo>
                    <a:pt x="16162" y="707"/>
                  </a:lnTo>
                  <a:lnTo>
                    <a:pt x="15947" y="769"/>
                  </a:lnTo>
                  <a:lnTo>
                    <a:pt x="15424" y="769"/>
                  </a:lnTo>
                  <a:lnTo>
                    <a:pt x="15209" y="738"/>
                  </a:lnTo>
                  <a:lnTo>
                    <a:pt x="14841" y="615"/>
                  </a:lnTo>
                  <a:lnTo>
                    <a:pt x="14625" y="492"/>
                  </a:lnTo>
                  <a:lnTo>
                    <a:pt x="14410" y="338"/>
                  </a:lnTo>
                  <a:lnTo>
                    <a:pt x="14195" y="185"/>
                  </a:lnTo>
                  <a:lnTo>
                    <a:pt x="14042" y="0"/>
                  </a:lnTo>
                  <a:close/>
                </a:path>
              </a:pathLst>
            </a:custGeom>
            <a:solidFill>
              <a:srgbClr val="64B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00" name="Google Shape;2100;p47"/>
            <p:cNvSpPr/>
            <p:nvPr/>
          </p:nvSpPr>
          <p:spPr>
            <a:xfrm>
              <a:off x="3185667" y="3650974"/>
              <a:ext cx="3049855" cy="141964"/>
            </a:xfrm>
            <a:custGeom>
              <a:avLst/>
              <a:gdLst/>
              <a:ahLst/>
              <a:cxnLst/>
              <a:rect l="l" t="t" r="r" b="b"/>
              <a:pathLst>
                <a:path w="29067" h="1353" fill="none" extrusionOk="0">
                  <a:moveTo>
                    <a:pt x="14042" y="0"/>
                  </a:moveTo>
                  <a:lnTo>
                    <a:pt x="14042" y="0"/>
                  </a:lnTo>
                  <a:lnTo>
                    <a:pt x="11246" y="0"/>
                  </a:lnTo>
                  <a:lnTo>
                    <a:pt x="8695" y="62"/>
                  </a:lnTo>
                  <a:lnTo>
                    <a:pt x="6330" y="123"/>
                  </a:lnTo>
                  <a:lnTo>
                    <a:pt x="4302" y="185"/>
                  </a:lnTo>
                  <a:lnTo>
                    <a:pt x="4302" y="185"/>
                  </a:lnTo>
                  <a:lnTo>
                    <a:pt x="3994" y="431"/>
                  </a:lnTo>
                  <a:lnTo>
                    <a:pt x="3810" y="523"/>
                  </a:lnTo>
                  <a:lnTo>
                    <a:pt x="3626" y="615"/>
                  </a:lnTo>
                  <a:lnTo>
                    <a:pt x="3441" y="676"/>
                  </a:lnTo>
                  <a:lnTo>
                    <a:pt x="3226" y="738"/>
                  </a:lnTo>
                  <a:lnTo>
                    <a:pt x="3042" y="769"/>
                  </a:lnTo>
                  <a:lnTo>
                    <a:pt x="2827" y="769"/>
                  </a:lnTo>
                  <a:lnTo>
                    <a:pt x="2827" y="769"/>
                  </a:lnTo>
                  <a:lnTo>
                    <a:pt x="2827" y="769"/>
                  </a:lnTo>
                  <a:lnTo>
                    <a:pt x="2827" y="769"/>
                  </a:lnTo>
                  <a:lnTo>
                    <a:pt x="2827" y="769"/>
                  </a:lnTo>
                  <a:lnTo>
                    <a:pt x="2704" y="769"/>
                  </a:lnTo>
                  <a:lnTo>
                    <a:pt x="2704" y="769"/>
                  </a:lnTo>
                  <a:lnTo>
                    <a:pt x="2704" y="769"/>
                  </a:lnTo>
                  <a:lnTo>
                    <a:pt x="2704" y="769"/>
                  </a:lnTo>
                  <a:lnTo>
                    <a:pt x="2704" y="769"/>
                  </a:lnTo>
                  <a:lnTo>
                    <a:pt x="2704" y="769"/>
                  </a:lnTo>
                  <a:lnTo>
                    <a:pt x="2673" y="769"/>
                  </a:lnTo>
                  <a:lnTo>
                    <a:pt x="2673" y="769"/>
                  </a:lnTo>
                  <a:lnTo>
                    <a:pt x="2673" y="769"/>
                  </a:lnTo>
                  <a:lnTo>
                    <a:pt x="2673" y="769"/>
                  </a:lnTo>
                  <a:lnTo>
                    <a:pt x="2673" y="769"/>
                  </a:lnTo>
                  <a:lnTo>
                    <a:pt x="2673" y="769"/>
                  </a:lnTo>
                  <a:lnTo>
                    <a:pt x="2673" y="769"/>
                  </a:lnTo>
                  <a:lnTo>
                    <a:pt x="2673" y="769"/>
                  </a:lnTo>
                  <a:lnTo>
                    <a:pt x="2642" y="769"/>
                  </a:lnTo>
                  <a:lnTo>
                    <a:pt x="2642" y="769"/>
                  </a:lnTo>
                  <a:lnTo>
                    <a:pt x="2642" y="769"/>
                  </a:lnTo>
                  <a:lnTo>
                    <a:pt x="2642" y="769"/>
                  </a:lnTo>
                  <a:lnTo>
                    <a:pt x="2642" y="769"/>
                  </a:lnTo>
                  <a:lnTo>
                    <a:pt x="2642" y="769"/>
                  </a:lnTo>
                  <a:lnTo>
                    <a:pt x="2642" y="769"/>
                  </a:lnTo>
                  <a:lnTo>
                    <a:pt x="2642" y="769"/>
                  </a:lnTo>
                  <a:lnTo>
                    <a:pt x="2612" y="769"/>
                  </a:lnTo>
                  <a:lnTo>
                    <a:pt x="2612" y="769"/>
                  </a:lnTo>
                  <a:lnTo>
                    <a:pt x="2612" y="769"/>
                  </a:lnTo>
                  <a:lnTo>
                    <a:pt x="2612" y="769"/>
                  </a:lnTo>
                  <a:lnTo>
                    <a:pt x="2612" y="769"/>
                  </a:lnTo>
                  <a:lnTo>
                    <a:pt x="2612" y="769"/>
                  </a:lnTo>
                  <a:lnTo>
                    <a:pt x="2612" y="769"/>
                  </a:lnTo>
                  <a:lnTo>
                    <a:pt x="2612" y="769"/>
                  </a:lnTo>
                  <a:lnTo>
                    <a:pt x="2397" y="738"/>
                  </a:lnTo>
                  <a:lnTo>
                    <a:pt x="2182" y="676"/>
                  </a:lnTo>
                  <a:lnTo>
                    <a:pt x="2182" y="676"/>
                  </a:lnTo>
                  <a:lnTo>
                    <a:pt x="2182" y="676"/>
                  </a:lnTo>
                  <a:lnTo>
                    <a:pt x="2182" y="676"/>
                  </a:lnTo>
                  <a:lnTo>
                    <a:pt x="2151" y="676"/>
                  </a:lnTo>
                  <a:lnTo>
                    <a:pt x="2151" y="676"/>
                  </a:lnTo>
                  <a:lnTo>
                    <a:pt x="2151" y="676"/>
                  </a:lnTo>
                  <a:lnTo>
                    <a:pt x="2151" y="676"/>
                  </a:lnTo>
                  <a:lnTo>
                    <a:pt x="2151" y="676"/>
                  </a:lnTo>
                  <a:lnTo>
                    <a:pt x="2151" y="676"/>
                  </a:lnTo>
                  <a:lnTo>
                    <a:pt x="2151" y="676"/>
                  </a:lnTo>
                  <a:lnTo>
                    <a:pt x="2151" y="676"/>
                  </a:lnTo>
                  <a:lnTo>
                    <a:pt x="2151" y="676"/>
                  </a:lnTo>
                  <a:lnTo>
                    <a:pt x="2151" y="676"/>
                  </a:lnTo>
                  <a:lnTo>
                    <a:pt x="2120" y="676"/>
                  </a:lnTo>
                  <a:lnTo>
                    <a:pt x="2120" y="676"/>
                  </a:lnTo>
                  <a:lnTo>
                    <a:pt x="2120" y="676"/>
                  </a:lnTo>
                  <a:lnTo>
                    <a:pt x="2120" y="676"/>
                  </a:lnTo>
                  <a:lnTo>
                    <a:pt x="2120" y="676"/>
                  </a:lnTo>
                  <a:lnTo>
                    <a:pt x="2120" y="676"/>
                  </a:lnTo>
                  <a:lnTo>
                    <a:pt x="2120" y="646"/>
                  </a:lnTo>
                  <a:lnTo>
                    <a:pt x="2120" y="646"/>
                  </a:lnTo>
                  <a:lnTo>
                    <a:pt x="2120" y="646"/>
                  </a:lnTo>
                  <a:lnTo>
                    <a:pt x="2120" y="646"/>
                  </a:lnTo>
                  <a:lnTo>
                    <a:pt x="2089" y="646"/>
                  </a:lnTo>
                  <a:lnTo>
                    <a:pt x="2089" y="646"/>
                  </a:lnTo>
                  <a:lnTo>
                    <a:pt x="2089" y="646"/>
                  </a:lnTo>
                  <a:lnTo>
                    <a:pt x="2089" y="646"/>
                  </a:lnTo>
                  <a:lnTo>
                    <a:pt x="2089" y="646"/>
                  </a:lnTo>
                  <a:lnTo>
                    <a:pt x="2089" y="646"/>
                  </a:lnTo>
                  <a:lnTo>
                    <a:pt x="1813" y="523"/>
                  </a:lnTo>
                  <a:lnTo>
                    <a:pt x="1536" y="369"/>
                  </a:lnTo>
                  <a:lnTo>
                    <a:pt x="1536" y="369"/>
                  </a:lnTo>
                  <a:lnTo>
                    <a:pt x="891" y="431"/>
                  </a:lnTo>
                  <a:lnTo>
                    <a:pt x="399" y="523"/>
                  </a:lnTo>
                  <a:lnTo>
                    <a:pt x="123" y="584"/>
                  </a:lnTo>
                  <a:lnTo>
                    <a:pt x="31" y="646"/>
                  </a:lnTo>
                  <a:lnTo>
                    <a:pt x="0" y="676"/>
                  </a:lnTo>
                  <a:lnTo>
                    <a:pt x="0" y="676"/>
                  </a:lnTo>
                  <a:lnTo>
                    <a:pt x="31" y="707"/>
                  </a:lnTo>
                  <a:lnTo>
                    <a:pt x="92" y="738"/>
                  </a:lnTo>
                  <a:lnTo>
                    <a:pt x="307" y="799"/>
                  </a:lnTo>
                  <a:lnTo>
                    <a:pt x="676" y="861"/>
                  </a:lnTo>
                  <a:lnTo>
                    <a:pt x="1168" y="953"/>
                  </a:lnTo>
                  <a:lnTo>
                    <a:pt x="2489" y="1045"/>
                  </a:lnTo>
                  <a:lnTo>
                    <a:pt x="4271" y="1168"/>
                  </a:lnTo>
                  <a:lnTo>
                    <a:pt x="6422" y="1229"/>
                  </a:lnTo>
                  <a:lnTo>
                    <a:pt x="8880" y="1291"/>
                  </a:lnTo>
                  <a:lnTo>
                    <a:pt x="11614" y="1352"/>
                  </a:lnTo>
                  <a:lnTo>
                    <a:pt x="14533" y="1352"/>
                  </a:lnTo>
                  <a:lnTo>
                    <a:pt x="14533" y="1352"/>
                  </a:lnTo>
                  <a:lnTo>
                    <a:pt x="17483" y="1352"/>
                  </a:lnTo>
                  <a:lnTo>
                    <a:pt x="20187" y="1291"/>
                  </a:lnTo>
                  <a:lnTo>
                    <a:pt x="22676" y="1229"/>
                  </a:lnTo>
                  <a:lnTo>
                    <a:pt x="24826" y="1168"/>
                  </a:lnTo>
                  <a:lnTo>
                    <a:pt x="26578" y="1045"/>
                  </a:lnTo>
                  <a:lnTo>
                    <a:pt x="27930" y="953"/>
                  </a:lnTo>
                  <a:lnTo>
                    <a:pt x="28421" y="861"/>
                  </a:lnTo>
                  <a:lnTo>
                    <a:pt x="28759" y="799"/>
                  </a:lnTo>
                  <a:lnTo>
                    <a:pt x="29005" y="738"/>
                  </a:lnTo>
                  <a:lnTo>
                    <a:pt x="29036" y="707"/>
                  </a:lnTo>
                  <a:lnTo>
                    <a:pt x="29067" y="676"/>
                  </a:lnTo>
                  <a:lnTo>
                    <a:pt x="29067" y="676"/>
                  </a:lnTo>
                  <a:lnTo>
                    <a:pt x="29036" y="615"/>
                  </a:lnTo>
                  <a:lnTo>
                    <a:pt x="28944" y="584"/>
                  </a:lnTo>
                  <a:lnTo>
                    <a:pt x="28544" y="492"/>
                  </a:lnTo>
                  <a:lnTo>
                    <a:pt x="27899" y="400"/>
                  </a:lnTo>
                  <a:lnTo>
                    <a:pt x="27039" y="338"/>
                  </a:lnTo>
                  <a:lnTo>
                    <a:pt x="27039" y="584"/>
                  </a:lnTo>
                  <a:lnTo>
                    <a:pt x="19234" y="584"/>
                  </a:lnTo>
                  <a:lnTo>
                    <a:pt x="19234" y="31"/>
                  </a:lnTo>
                  <a:lnTo>
                    <a:pt x="19234" y="31"/>
                  </a:lnTo>
                  <a:lnTo>
                    <a:pt x="17360" y="0"/>
                  </a:lnTo>
                  <a:lnTo>
                    <a:pt x="17360" y="0"/>
                  </a:lnTo>
                  <a:lnTo>
                    <a:pt x="17206" y="185"/>
                  </a:lnTo>
                  <a:lnTo>
                    <a:pt x="17022" y="338"/>
                  </a:lnTo>
                  <a:lnTo>
                    <a:pt x="16838" y="461"/>
                  </a:lnTo>
                  <a:lnTo>
                    <a:pt x="16623" y="553"/>
                  </a:lnTo>
                  <a:lnTo>
                    <a:pt x="16408" y="646"/>
                  </a:lnTo>
                  <a:lnTo>
                    <a:pt x="16162" y="707"/>
                  </a:lnTo>
                  <a:lnTo>
                    <a:pt x="15947" y="769"/>
                  </a:lnTo>
                  <a:lnTo>
                    <a:pt x="15701" y="769"/>
                  </a:lnTo>
                  <a:lnTo>
                    <a:pt x="15701" y="769"/>
                  </a:lnTo>
                  <a:lnTo>
                    <a:pt x="15670" y="769"/>
                  </a:lnTo>
                  <a:lnTo>
                    <a:pt x="15670" y="769"/>
                  </a:lnTo>
                  <a:lnTo>
                    <a:pt x="15639" y="769"/>
                  </a:lnTo>
                  <a:lnTo>
                    <a:pt x="15639" y="769"/>
                  </a:lnTo>
                  <a:lnTo>
                    <a:pt x="15639" y="769"/>
                  </a:lnTo>
                  <a:lnTo>
                    <a:pt x="15639" y="769"/>
                  </a:lnTo>
                  <a:lnTo>
                    <a:pt x="15639" y="769"/>
                  </a:lnTo>
                  <a:lnTo>
                    <a:pt x="15639" y="769"/>
                  </a:lnTo>
                  <a:lnTo>
                    <a:pt x="15639" y="769"/>
                  </a:lnTo>
                  <a:lnTo>
                    <a:pt x="15639" y="769"/>
                  </a:lnTo>
                  <a:lnTo>
                    <a:pt x="15609" y="769"/>
                  </a:lnTo>
                  <a:lnTo>
                    <a:pt x="15609" y="769"/>
                  </a:lnTo>
                  <a:lnTo>
                    <a:pt x="15609" y="769"/>
                  </a:lnTo>
                  <a:lnTo>
                    <a:pt x="15609" y="769"/>
                  </a:lnTo>
                  <a:lnTo>
                    <a:pt x="15609" y="769"/>
                  </a:lnTo>
                  <a:lnTo>
                    <a:pt x="15609" y="769"/>
                  </a:lnTo>
                  <a:lnTo>
                    <a:pt x="15609" y="769"/>
                  </a:lnTo>
                  <a:lnTo>
                    <a:pt x="15424" y="769"/>
                  </a:lnTo>
                  <a:lnTo>
                    <a:pt x="15209" y="738"/>
                  </a:lnTo>
                  <a:lnTo>
                    <a:pt x="14841" y="615"/>
                  </a:lnTo>
                  <a:lnTo>
                    <a:pt x="14841" y="615"/>
                  </a:lnTo>
                  <a:lnTo>
                    <a:pt x="14841" y="615"/>
                  </a:lnTo>
                  <a:lnTo>
                    <a:pt x="14841" y="615"/>
                  </a:lnTo>
                  <a:lnTo>
                    <a:pt x="14625" y="492"/>
                  </a:lnTo>
                  <a:lnTo>
                    <a:pt x="14410" y="338"/>
                  </a:lnTo>
                  <a:lnTo>
                    <a:pt x="14195" y="185"/>
                  </a:lnTo>
                  <a:lnTo>
                    <a:pt x="140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01" name="Google Shape;2101;p47"/>
            <p:cNvSpPr/>
            <p:nvPr/>
          </p:nvSpPr>
          <p:spPr>
            <a:xfrm>
              <a:off x="5313459" y="2171217"/>
              <a:ext cx="622310" cy="1479862"/>
            </a:xfrm>
            <a:custGeom>
              <a:avLst/>
              <a:gdLst/>
              <a:ahLst/>
              <a:cxnLst/>
              <a:rect l="l" t="t" r="r" b="b"/>
              <a:pathLst>
                <a:path w="5931" h="14104" extrusionOk="0">
                  <a:moveTo>
                    <a:pt x="5930" y="0"/>
                  </a:moveTo>
                  <a:lnTo>
                    <a:pt x="0" y="1659"/>
                  </a:lnTo>
                  <a:lnTo>
                    <a:pt x="0" y="14103"/>
                  </a:lnTo>
                  <a:lnTo>
                    <a:pt x="5930" y="14103"/>
                  </a:lnTo>
                  <a:lnTo>
                    <a:pt x="5930" y="0"/>
                  </a:lnTo>
                  <a:close/>
                </a:path>
              </a:pathLst>
            </a:custGeom>
            <a:solidFill>
              <a:srgbClr val="4F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02" name="Google Shape;2102;p47"/>
            <p:cNvSpPr/>
            <p:nvPr/>
          </p:nvSpPr>
          <p:spPr>
            <a:xfrm>
              <a:off x="5313459" y="2171217"/>
              <a:ext cx="622310" cy="1479862"/>
            </a:xfrm>
            <a:custGeom>
              <a:avLst/>
              <a:gdLst/>
              <a:ahLst/>
              <a:cxnLst/>
              <a:rect l="l" t="t" r="r" b="b"/>
              <a:pathLst>
                <a:path w="5931" h="14104" fill="none" extrusionOk="0">
                  <a:moveTo>
                    <a:pt x="5930" y="14103"/>
                  </a:moveTo>
                  <a:lnTo>
                    <a:pt x="0" y="14103"/>
                  </a:lnTo>
                  <a:lnTo>
                    <a:pt x="0" y="1659"/>
                  </a:lnTo>
                  <a:lnTo>
                    <a:pt x="5930" y="0"/>
                  </a:lnTo>
                  <a:lnTo>
                    <a:pt x="5930" y="141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03" name="Google Shape;2103;p47"/>
            <p:cNvSpPr/>
            <p:nvPr/>
          </p:nvSpPr>
          <p:spPr>
            <a:xfrm>
              <a:off x="5313459" y="3573539"/>
              <a:ext cx="105" cy="22769"/>
            </a:xfrm>
            <a:custGeom>
              <a:avLst/>
              <a:gdLst/>
              <a:ahLst/>
              <a:cxnLst/>
              <a:rect l="l" t="t" r="r" b="b"/>
              <a:pathLst>
                <a:path w="1" h="217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D9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04" name="Google Shape;2104;p47"/>
            <p:cNvSpPr/>
            <p:nvPr/>
          </p:nvSpPr>
          <p:spPr>
            <a:xfrm>
              <a:off x="5313459" y="3573539"/>
              <a:ext cx="105" cy="22769"/>
            </a:xfrm>
            <a:custGeom>
              <a:avLst/>
              <a:gdLst/>
              <a:ahLst/>
              <a:cxnLst/>
              <a:rect l="l" t="t" r="r" b="b"/>
              <a:pathLst>
                <a:path w="1" h="21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05" name="Google Shape;2105;p47"/>
            <p:cNvSpPr/>
            <p:nvPr/>
          </p:nvSpPr>
          <p:spPr>
            <a:xfrm>
              <a:off x="5313459" y="2177617"/>
              <a:ext cx="622310" cy="1418691"/>
            </a:xfrm>
            <a:custGeom>
              <a:avLst/>
              <a:gdLst/>
              <a:ahLst/>
              <a:cxnLst/>
              <a:rect l="l" t="t" r="r" b="b"/>
              <a:pathLst>
                <a:path w="5931" h="13521" extrusionOk="0">
                  <a:moveTo>
                    <a:pt x="5930" y="1"/>
                  </a:moveTo>
                  <a:lnTo>
                    <a:pt x="5377" y="154"/>
                  </a:lnTo>
                  <a:lnTo>
                    <a:pt x="5377" y="7406"/>
                  </a:lnTo>
                  <a:lnTo>
                    <a:pt x="5346" y="7959"/>
                  </a:lnTo>
                  <a:lnTo>
                    <a:pt x="5254" y="8481"/>
                  </a:lnTo>
                  <a:lnTo>
                    <a:pt x="5162" y="9003"/>
                  </a:lnTo>
                  <a:lnTo>
                    <a:pt x="4978" y="9495"/>
                  </a:lnTo>
                  <a:lnTo>
                    <a:pt x="4793" y="9987"/>
                  </a:lnTo>
                  <a:lnTo>
                    <a:pt x="4547" y="10447"/>
                  </a:lnTo>
                  <a:lnTo>
                    <a:pt x="4240" y="10878"/>
                  </a:lnTo>
                  <a:lnTo>
                    <a:pt x="3933" y="11277"/>
                  </a:lnTo>
                  <a:lnTo>
                    <a:pt x="3933" y="12168"/>
                  </a:lnTo>
                  <a:lnTo>
                    <a:pt x="3902" y="12383"/>
                  </a:lnTo>
                  <a:lnTo>
                    <a:pt x="3871" y="12537"/>
                  </a:lnTo>
                  <a:lnTo>
                    <a:pt x="3779" y="12721"/>
                  </a:lnTo>
                  <a:lnTo>
                    <a:pt x="3656" y="12844"/>
                  </a:lnTo>
                  <a:lnTo>
                    <a:pt x="3503" y="12967"/>
                  </a:lnTo>
                  <a:lnTo>
                    <a:pt x="3349" y="13059"/>
                  </a:lnTo>
                  <a:lnTo>
                    <a:pt x="3165" y="13121"/>
                  </a:lnTo>
                  <a:lnTo>
                    <a:pt x="2980" y="13151"/>
                  </a:lnTo>
                  <a:lnTo>
                    <a:pt x="2919" y="13151"/>
                  </a:lnTo>
                  <a:lnTo>
                    <a:pt x="2673" y="13090"/>
                  </a:lnTo>
                  <a:lnTo>
                    <a:pt x="2458" y="12998"/>
                  </a:lnTo>
                  <a:lnTo>
                    <a:pt x="2274" y="12875"/>
                  </a:lnTo>
                  <a:lnTo>
                    <a:pt x="2151" y="12690"/>
                  </a:lnTo>
                  <a:lnTo>
                    <a:pt x="1628" y="12906"/>
                  </a:lnTo>
                  <a:lnTo>
                    <a:pt x="1106" y="13090"/>
                  </a:lnTo>
                  <a:lnTo>
                    <a:pt x="584" y="13213"/>
                  </a:lnTo>
                  <a:lnTo>
                    <a:pt x="0" y="13305"/>
                  </a:lnTo>
                  <a:lnTo>
                    <a:pt x="0" y="13520"/>
                  </a:lnTo>
                  <a:lnTo>
                    <a:pt x="5930" y="13520"/>
                  </a:lnTo>
                  <a:lnTo>
                    <a:pt x="5930" y="1"/>
                  </a:lnTo>
                  <a:close/>
                </a:path>
              </a:pathLst>
            </a:custGeom>
            <a:solidFill>
              <a:srgbClr val="3F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06" name="Google Shape;2106;p47"/>
            <p:cNvSpPr/>
            <p:nvPr/>
          </p:nvSpPr>
          <p:spPr>
            <a:xfrm>
              <a:off x="5313459" y="2177617"/>
              <a:ext cx="622310" cy="1418691"/>
            </a:xfrm>
            <a:custGeom>
              <a:avLst/>
              <a:gdLst/>
              <a:ahLst/>
              <a:cxnLst/>
              <a:rect l="l" t="t" r="r" b="b"/>
              <a:pathLst>
                <a:path w="5931" h="13521" fill="none" extrusionOk="0">
                  <a:moveTo>
                    <a:pt x="5930" y="1"/>
                  </a:moveTo>
                  <a:lnTo>
                    <a:pt x="5377" y="154"/>
                  </a:lnTo>
                  <a:lnTo>
                    <a:pt x="5377" y="7406"/>
                  </a:lnTo>
                  <a:lnTo>
                    <a:pt x="5377" y="7406"/>
                  </a:lnTo>
                  <a:lnTo>
                    <a:pt x="5346" y="7959"/>
                  </a:lnTo>
                  <a:lnTo>
                    <a:pt x="5254" y="8481"/>
                  </a:lnTo>
                  <a:lnTo>
                    <a:pt x="5162" y="9003"/>
                  </a:lnTo>
                  <a:lnTo>
                    <a:pt x="4978" y="9495"/>
                  </a:lnTo>
                  <a:lnTo>
                    <a:pt x="4793" y="9987"/>
                  </a:lnTo>
                  <a:lnTo>
                    <a:pt x="4547" y="10447"/>
                  </a:lnTo>
                  <a:lnTo>
                    <a:pt x="4240" y="10878"/>
                  </a:lnTo>
                  <a:lnTo>
                    <a:pt x="3933" y="11277"/>
                  </a:lnTo>
                  <a:lnTo>
                    <a:pt x="3933" y="12168"/>
                  </a:lnTo>
                  <a:lnTo>
                    <a:pt x="3933" y="12168"/>
                  </a:lnTo>
                  <a:lnTo>
                    <a:pt x="3933" y="12168"/>
                  </a:lnTo>
                  <a:lnTo>
                    <a:pt x="3902" y="12383"/>
                  </a:lnTo>
                  <a:lnTo>
                    <a:pt x="3871" y="12537"/>
                  </a:lnTo>
                  <a:lnTo>
                    <a:pt x="3779" y="12721"/>
                  </a:lnTo>
                  <a:lnTo>
                    <a:pt x="3656" y="12844"/>
                  </a:lnTo>
                  <a:lnTo>
                    <a:pt x="3503" y="12967"/>
                  </a:lnTo>
                  <a:lnTo>
                    <a:pt x="3349" y="13059"/>
                  </a:lnTo>
                  <a:lnTo>
                    <a:pt x="3165" y="13121"/>
                  </a:lnTo>
                  <a:lnTo>
                    <a:pt x="2980" y="13151"/>
                  </a:lnTo>
                  <a:lnTo>
                    <a:pt x="2980" y="13151"/>
                  </a:lnTo>
                  <a:lnTo>
                    <a:pt x="2950" y="13151"/>
                  </a:lnTo>
                  <a:lnTo>
                    <a:pt x="2950" y="13151"/>
                  </a:lnTo>
                  <a:lnTo>
                    <a:pt x="2950" y="13151"/>
                  </a:lnTo>
                  <a:lnTo>
                    <a:pt x="2950" y="13151"/>
                  </a:lnTo>
                  <a:lnTo>
                    <a:pt x="2950" y="13151"/>
                  </a:lnTo>
                  <a:lnTo>
                    <a:pt x="2950" y="13151"/>
                  </a:lnTo>
                  <a:lnTo>
                    <a:pt x="2950" y="13151"/>
                  </a:lnTo>
                  <a:lnTo>
                    <a:pt x="2950" y="13151"/>
                  </a:lnTo>
                  <a:lnTo>
                    <a:pt x="2950" y="13151"/>
                  </a:lnTo>
                  <a:lnTo>
                    <a:pt x="2950" y="13151"/>
                  </a:lnTo>
                  <a:lnTo>
                    <a:pt x="2950" y="13151"/>
                  </a:lnTo>
                  <a:lnTo>
                    <a:pt x="2950" y="13151"/>
                  </a:lnTo>
                  <a:lnTo>
                    <a:pt x="2919" y="13151"/>
                  </a:lnTo>
                  <a:lnTo>
                    <a:pt x="2919" y="13151"/>
                  </a:lnTo>
                  <a:lnTo>
                    <a:pt x="2919" y="13151"/>
                  </a:lnTo>
                  <a:lnTo>
                    <a:pt x="2919" y="13151"/>
                  </a:lnTo>
                  <a:lnTo>
                    <a:pt x="2919" y="13151"/>
                  </a:lnTo>
                  <a:lnTo>
                    <a:pt x="2919" y="13151"/>
                  </a:lnTo>
                  <a:lnTo>
                    <a:pt x="2919" y="13151"/>
                  </a:lnTo>
                  <a:lnTo>
                    <a:pt x="2919" y="13151"/>
                  </a:lnTo>
                  <a:lnTo>
                    <a:pt x="2673" y="13090"/>
                  </a:lnTo>
                  <a:lnTo>
                    <a:pt x="2458" y="12998"/>
                  </a:lnTo>
                  <a:lnTo>
                    <a:pt x="2274" y="12875"/>
                  </a:lnTo>
                  <a:lnTo>
                    <a:pt x="2151" y="12690"/>
                  </a:lnTo>
                  <a:lnTo>
                    <a:pt x="2151" y="12690"/>
                  </a:lnTo>
                  <a:lnTo>
                    <a:pt x="1628" y="12906"/>
                  </a:lnTo>
                  <a:lnTo>
                    <a:pt x="1106" y="13090"/>
                  </a:lnTo>
                  <a:lnTo>
                    <a:pt x="584" y="13213"/>
                  </a:lnTo>
                  <a:lnTo>
                    <a:pt x="0" y="13305"/>
                  </a:lnTo>
                  <a:lnTo>
                    <a:pt x="0" y="13520"/>
                  </a:lnTo>
                  <a:lnTo>
                    <a:pt x="5930" y="13520"/>
                  </a:lnTo>
                  <a:lnTo>
                    <a:pt x="59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07" name="Google Shape;2107;p47"/>
            <p:cNvSpPr/>
            <p:nvPr/>
          </p:nvSpPr>
          <p:spPr>
            <a:xfrm>
              <a:off x="5522996" y="3102845"/>
              <a:ext cx="203135" cy="454745"/>
            </a:xfrm>
            <a:custGeom>
              <a:avLst/>
              <a:gdLst/>
              <a:ahLst/>
              <a:cxnLst/>
              <a:rect l="l" t="t" r="r" b="b"/>
              <a:pathLst>
                <a:path w="1936" h="4334" extrusionOk="0">
                  <a:moveTo>
                    <a:pt x="983" y="1"/>
                  </a:moveTo>
                  <a:lnTo>
                    <a:pt x="768" y="32"/>
                  </a:lnTo>
                  <a:lnTo>
                    <a:pt x="584" y="62"/>
                  </a:lnTo>
                  <a:lnTo>
                    <a:pt x="430" y="155"/>
                  </a:lnTo>
                  <a:lnTo>
                    <a:pt x="277" y="278"/>
                  </a:lnTo>
                  <a:lnTo>
                    <a:pt x="185" y="431"/>
                  </a:lnTo>
                  <a:lnTo>
                    <a:pt x="92" y="585"/>
                  </a:lnTo>
                  <a:lnTo>
                    <a:pt x="31" y="769"/>
                  </a:lnTo>
                  <a:lnTo>
                    <a:pt x="0" y="953"/>
                  </a:lnTo>
                  <a:lnTo>
                    <a:pt x="0" y="3350"/>
                  </a:lnTo>
                  <a:lnTo>
                    <a:pt x="31" y="3565"/>
                  </a:lnTo>
                  <a:lnTo>
                    <a:pt x="92" y="3719"/>
                  </a:lnTo>
                  <a:lnTo>
                    <a:pt x="185" y="3903"/>
                  </a:lnTo>
                  <a:lnTo>
                    <a:pt x="277" y="4026"/>
                  </a:lnTo>
                  <a:lnTo>
                    <a:pt x="430" y="4149"/>
                  </a:lnTo>
                  <a:lnTo>
                    <a:pt x="584" y="4241"/>
                  </a:lnTo>
                  <a:lnTo>
                    <a:pt x="768" y="4303"/>
                  </a:lnTo>
                  <a:lnTo>
                    <a:pt x="983" y="4333"/>
                  </a:lnTo>
                  <a:lnTo>
                    <a:pt x="1168" y="4303"/>
                  </a:lnTo>
                  <a:lnTo>
                    <a:pt x="1352" y="4241"/>
                  </a:lnTo>
                  <a:lnTo>
                    <a:pt x="1506" y="4149"/>
                  </a:lnTo>
                  <a:lnTo>
                    <a:pt x="1659" y="4026"/>
                  </a:lnTo>
                  <a:lnTo>
                    <a:pt x="1782" y="3903"/>
                  </a:lnTo>
                  <a:lnTo>
                    <a:pt x="1874" y="3719"/>
                  </a:lnTo>
                  <a:lnTo>
                    <a:pt x="1905" y="3565"/>
                  </a:lnTo>
                  <a:lnTo>
                    <a:pt x="1936" y="3350"/>
                  </a:lnTo>
                  <a:lnTo>
                    <a:pt x="1936" y="953"/>
                  </a:lnTo>
                  <a:lnTo>
                    <a:pt x="1905" y="769"/>
                  </a:lnTo>
                  <a:lnTo>
                    <a:pt x="1874" y="585"/>
                  </a:lnTo>
                  <a:lnTo>
                    <a:pt x="1782" y="431"/>
                  </a:lnTo>
                  <a:lnTo>
                    <a:pt x="1659" y="278"/>
                  </a:lnTo>
                  <a:lnTo>
                    <a:pt x="1506" y="155"/>
                  </a:lnTo>
                  <a:lnTo>
                    <a:pt x="1352" y="62"/>
                  </a:lnTo>
                  <a:lnTo>
                    <a:pt x="1168" y="32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rgbClr val="8C8F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08" name="Google Shape;2108;p47"/>
            <p:cNvSpPr/>
            <p:nvPr/>
          </p:nvSpPr>
          <p:spPr>
            <a:xfrm>
              <a:off x="5522996" y="3102845"/>
              <a:ext cx="203135" cy="454745"/>
            </a:xfrm>
            <a:custGeom>
              <a:avLst/>
              <a:gdLst/>
              <a:ahLst/>
              <a:cxnLst/>
              <a:rect l="l" t="t" r="r" b="b"/>
              <a:pathLst>
                <a:path w="1936" h="4334" fill="none" extrusionOk="0">
                  <a:moveTo>
                    <a:pt x="983" y="4333"/>
                  </a:moveTo>
                  <a:lnTo>
                    <a:pt x="983" y="4333"/>
                  </a:lnTo>
                  <a:lnTo>
                    <a:pt x="768" y="4303"/>
                  </a:lnTo>
                  <a:lnTo>
                    <a:pt x="584" y="4241"/>
                  </a:lnTo>
                  <a:lnTo>
                    <a:pt x="430" y="4149"/>
                  </a:lnTo>
                  <a:lnTo>
                    <a:pt x="277" y="4026"/>
                  </a:lnTo>
                  <a:lnTo>
                    <a:pt x="185" y="3903"/>
                  </a:lnTo>
                  <a:lnTo>
                    <a:pt x="92" y="3719"/>
                  </a:lnTo>
                  <a:lnTo>
                    <a:pt x="31" y="3565"/>
                  </a:lnTo>
                  <a:lnTo>
                    <a:pt x="0" y="3350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31" y="769"/>
                  </a:lnTo>
                  <a:lnTo>
                    <a:pt x="92" y="585"/>
                  </a:lnTo>
                  <a:lnTo>
                    <a:pt x="185" y="431"/>
                  </a:lnTo>
                  <a:lnTo>
                    <a:pt x="277" y="278"/>
                  </a:lnTo>
                  <a:lnTo>
                    <a:pt x="430" y="155"/>
                  </a:lnTo>
                  <a:lnTo>
                    <a:pt x="584" y="62"/>
                  </a:lnTo>
                  <a:lnTo>
                    <a:pt x="768" y="32"/>
                  </a:lnTo>
                  <a:lnTo>
                    <a:pt x="983" y="1"/>
                  </a:lnTo>
                  <a:lnTo>
                    <a:pt x="983" y="1"/>
                  </a:lnTo>
                  <a:lnTo>
                    <a:pt x="1168" y="32"/>
                  </a:lnTo>
                  <a:lnTo>
                    <a:pt x="1352" y="62"/>
                  </a:lnTo>
                  <a:lnTo>
                    <a:pt x="1506" y="155"/>
                  </a:lnTo>
                  <a:lnTo>
                    <a:pt x="1659" y="278"/>
                  </a:lnTo>
                  <a:lnTo>
                    <a:pt x="1782" y="431"/>
                  </a:lnTo>
                  <a:lnTo>
                    <a:pt x="1874" y="585"/>
                  </a:lnTo>
                  <a:lnTo>
                    <a:pt x="1905" y="769"/>
                  </a:lnTo>
                  <a:lnTo>
                    <a:pt x="1936" y="953"/>
                  </a:lnTo>
                  <a:lnTo>
                    <a:pt x="1936" y="3350"/>
                  </a:lnTo>
                  <a:lnTo>
                    <a:pt x="1936" y="3350"/>
                  </a:lnTo>
                  <a:lnTo>
                    <a:pt x="1905" y="3565"/>
                  </a:lnTo>
                  <a:lnTo>
                    <a:pt x="1874" y="3719"/>
                  </a:lnTo>
                  <a:lnTo>
                    <a:pt x="1782" y="3903"/>
                  </a:lnTo>
                  <a:lnTo>
                    <a:pt x="1659" y="4026"/>
                  </a:lnTo>
                  <a:lnTo>
                    <a:pt x="1506" y="4149"/>
                  </a:lnTo>
                  <a:lnTo>
                    <a:pt x="1352" y="4241"/>
                  </a:lnTo>
                  <a:lnTo>
                    <a:pt x="1168" y="4303"/>
                  </a:lnTo>
                  <a:lnTo>
                    <a:pt x="983" y="43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09" name="Google Shape;2109;p47"/>
            <p:cNvSpPr/>
            <p:nvPr/>
          </p:nvSpPr>
          <p:spPr>
            <a:xfrm>
              <a:off x="5726028" y="3199586"/>
              <a:ext cx="105" cy="161375"/>
            </a:xfrm>
            <a:custGeom>
              <a:avLst/>
              <a:gdLst/>
              <a:ahLst/>
              <a:cxnLst/>
              <a:rect l="l" t="t" r="r" b="b"/>
              <a:pathLst>
                <a:path w="1" h="1538" extrusionOk="0"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lnTo>
                    <a:pt x="1" y="1537"/>
                  </a:lnTo>
                  <a:lnTo>
                    <a:pt x="1" y="1537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F58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10" name="Google Shape;2110;p47"/>
            <p:cNvSpPr/>
            <p:nvPr/>
          </p:nvSpPr>
          <p:spPr>
            <a:xfrm>
              <a:off x="5726028" y="3202839"/>
              <a:ext cx="105" cy="158122"/>
            </a:xfrm>
            <a:custGeom>
              <a:avLst/>
              <a:gdLst/>
              <a:ahLst/>
              <a:cxnLst/>
              <a:rect l="l" t="t" r="r" b="b"/>
              <a:pathLst>
                <a:path w="1" h="150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506"/>
                  </a:lnTo>
                  <a:lnTo>
                    <a:pt x="1" y="1506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11" name="Google Shape;2111;p47"/>
            <p:cNvSpPr/>
            <p:nvPr/>
          </p:nvSpPr>
          <p:spPr>
            <a:xfrm>
              <a:off x="5726028" y="3202839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12" name="Google Shape;2112;p47"/>
            <p:cNvSpPr/>
            <p:nvPr/>
          </p:nvSpPr>
          <p:spPr>
            <a:xfrm>
              <a:off x="5726028" y="3202839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13" name="Google Shape;2113;p47"/>
            <p:cNvSpPr/>
            <p:nvPr/>
          </p:nvSpPr>
          <p:spPr>
            <a:xfrm>
              <a:off x="5726028" y="3199586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14" name="Google Shape;2114;p47"/>
            <p:cNvSpPr/>
            <p:nvPr/>
          </p:nvSpPr>
          <p:spPr>
            <a:xfrm>
              <a:off x="5726028" y="3199586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15" name="Google Shape;2115;p47"/>
            <p:cNvSpPr/>
            <p:nvPr/>
          </p:nvSpPr>
          <p:spPr>
            <a:xfrm>
              <a:off x="5726028" y="3199586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16" name="Google Shape;2116;p47"/>
            <p:cNvSpPr/>
            <p:nvPr/>
          </p:nvSpPr>
          <p:spPr>
            <a:xfrm>
              <a:off x="5726028" y="3199586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17" name="Google Shape;2117;p47"/>
            <p:cNvSpPr/>
            <p:nvPr/>
          </p:nvSpPr>
          <p:spPr>
            <a:xfrm>
              <a:off x="5619633" y="3360856"/>
              <a:ext cx="106499" cy="196734"/>
            </a:xfrm>
            <a:custGeom>
              <a:avLst/>
              <a:gdLst/>
              <a:ahLst/>
              <a:cxnLst/>
              <a:rect l="l" t="t" r="r" b="b"/>
              <a:pathLst>
                <a:path w="1015" h="1875" extrusionOk="0">
                  <a:moveTo>
                    <a:pt x="32" y="1874"/>
                  </a:moveTo>
                  <a:lnTo>
                    <a:pt x="32" y="1874"/>
                  </a:lnTo>
                  <a:lnTo>
                    <a:pt x="32" y="1874"/>
                  </a:lnTo>
                  <a:lnTo>
                    <a:pt x="32" y="1874"/>
                  </a:lnTo>
                  <a:lnTo>
                    <a:pt x="32" y="1874"/>
                  </a:lnTo>
                  <a:close/>
                  <a:moveTo>
                    <a:pt x="32" y="1874"/>
                  </a:moveTo>
                  <a:lnTo>
                    <a:pt x="32" y="1874"/>
                  </a:lnTo>
                  <a:lnTo>
                    <a:pt x="32" y="1874"/>
                  </a:lnTo>
                  <a:lnTo>
                    <a:pt x="32" y="1874"/>
                  </a:lnTo>
                  <a:lnTo>
                    <a:pt x="32" y="1874"/>
                  </a:lnTo>
                  <a:close/>
                  <a:moveTo>
                    <a:pt x="32" y="1874"/>
                  </a:moveTo>
                  <a:lnTo>
                    <a:pt x="32" y="1874"/>
                  </a:lnTo>
                  <a:lnTo>
                    <a:pt x="32" y="1874"/>
                  </a:lnTo>
                  <a:lnTo>
                    <a:pt x="32" y="1874"/>
                  </a:lnTo>
                  <a:lnTo>
                    <a:pt x="32" y="1874"/>
                  </a:lnTo>
                  <a:close/>
                  <a:moveTo>
                    <a:pt x="1" y="1874"/>
                  </a:moveTo>
                  <a:lnTo>
                    <a:pt x="1" y="1874"/>
                  </a:lnTo>
                  <a:lnTo>
                    <a:pt x="1" y="1874"/>
                  </a:lnTo>
                  <a:lnTo>
                    <a:pt x="1" y="1874"/>
                  </a:lnTo>
                  <a:lnTo>
                    <a:pt x="1" y="1874"/>
                  </a:lnTo>
                  <a:close/>
                  <a:moveTo>
                    <a:pt x="1" y="1874"/>
                  </a:moveTo>
                  <a:lnTo>
                    <a:pt x="1" y="1874"/>
                  </a:lnTo>
                  <a:lnTo>
                    <a:pt x="1" y="1874"/>
                  </a:lnTo>
                  <a:lnTo>
                    <a:pt x="1" y="1874"/>
                  </a:lnTo>
                  <a:lnTo>
                    <a:pt x="1" y="1874"/>
                  </a:lnTo>
                  <a:close/>
                  <a:moveTo>
                    <a:pt x="1015" y="0"/>
                  </a:moveTo>
                  <a:lnTo>
                    <a:pt x="1015" y="0"/>
                  </a:lnTo>
                  <a:lnTo>
                    <a:pt x="1015" y="891"/>
                  </a:lnTo>
                  <a:lnTo>
                    <a:pt x="1015" y="891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rgbClr val="3347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18" name="Google Shape;2118;p47"/>
            <p:cNvSpPr/>
            <p:nvPr/>
          </p:nvSpPr>
          <p:spPr>
            <a:xfrm>
              <a:off x="5622886" y="3557485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19" name="Google Shape;2119;p47"/>
            <p:cNvSpPr/>
            <p:nvPr/>
          </p:nvSpPr>
          <p:spPr>
            <a:xfrm>
              <a:off x="5622886" y="3557485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20" name="Google Shape;2120;p47"/>
            <p:cNvSpPr/>
            <p:nvPr/>
          </p:nvSpPr>
          <p:spPr>
            <a:xfrm>
              <a:off x="5622886" y="3557485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21" name="Google Shape;2121;p47"/>
            <p:cNvSpPr/>
            <p:nvPr/>
          </p:nvSpPr>
          <p:spPr>
            <a:xfrm>
              <a:off x="5619633" y="3557485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22" name="Google Shape;2122;p47"/>
            <p:cNvSpPr/>
            <p:nvPr/>
          </p:nvSpPr>
          <p:spPr>
            <a:xfrm>
              <a:off x="5619633" y="3557485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23" name="Google Shape;2123;p47"/>
            <p:cNvSpPr/>
            <p:nvPr/>
          </p:nvSpPr>
          <p:spPr>
            <a:xfrm>
              <a:off x="5726028" y="3360856"/>
              <a:ext cx="105" cy="93593"/>
            </a:xfrm>
            <a:custGeom>
              <a:avLst/>
              <a:gdLst/>
              <a:ahLst/>
              <a:cxnLst/>
              <a:rect l="l" t="t" r="r" b="b"/>
              <a:pathLst>
                <a:path w="1" h="89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891"/>
                  </a:lnTo>
                  <a:lnTo>
                    <a:pt x="1" y="89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24" name="Google Shape;2124;p47"/>
            <p:cNvSpPr/>
            <p:nvPr/>
          </p:nvSpPr>
          <p:spPr>
            <a:xfrm>
              <a:off x="5532649" y="3135162"/>
              <a:ext cx="193482" cy="422428"/>
            </a:xfrm>
            <a:custGeom>
              <a:avLst/>
              <a:gdLst/>
              <a:ahLst/>
              <a:cxnLst/>
              <a:rect l="l" t="t" r="r" b="b"/>
              <a:pathLst>
                <a:path w="1844" h="4026" extrusionOk="0">
                  <a:moveTo>
                    <a:pt x="1567" y="0"/>
                  </a:moveTo>
                  <a:lnTo>
                    <a:pt x="1660" y="185"/>
                  </a:lnTo>
                  <a:lnTo>
                    <a:pt x="1690" y="400"/>
                  </a:lnTo>
                  <a:lnTo>
                    <a:pt x="1690" y="2796"/>
                  </a:lnTo>
                  <a:lnTo>
                    <a:pt x="1660" y="2981"/>
                  </a:lnTo>
                  <a:lnTo>
                    <a:pt x="1598" y="3165"/>
                  </a:lnTo>
                  <a:lnTo>
                    <a:pt x="1506" y="3349"/>
                  </a:lnTo>
                  <a:lnTo>
                    <a:pt x="1383" y="3472"/>
                  </a:lnTo>
                  <a:lnTo>
                    <a:pt x="1260" y="3595"/>
                  </a:lnTo>
                  <a:lnTo>
                    <a:pt x="1076" y="3687"/>
                  </a:lnTo>
                  <a:lnTo>
                    <a:pt x="891" y="3749"/>
                  </a:lnTo>
                  <a:lnTo>
                    <a:pt x="707" y="3780"/>
                  </a:lnTo>
                  <a:lnTo>
                    <a:pt x="523" y="3749"/>
                  </a:lnTo>
                  <a:lnTo>
                    <a:pt x="308" y="3687"/>
                  </a:lnTo>
                  <a:lnTo>
                    <a:pt x="154" y="3595"/>
                  </a:lnTo>
                  <a:lnTo>
                    <a:pt x="0" y="3472"/>
                  </a:lnTo>
                  <a:lnTo>
                    <a:pt x="0" y="3472"/>
                  </a:lnTo>
                  <a:lnTo>
                    <a:pt x="154" y="3687"/>
                  </a:lnTo>
                  <a:lnTo>
                    <a:pt x="338" y="3841"/>
                  </a:lnTo>
                  <a:lnTo>
                    <a:pt x="584" y="3964"/>
                  </a:lnTo>
                  <a:lnTo>
                    <a:pt x="707" y="3995"/>
                  </a:lnTo>
                  <a:lnTo>
                    <a:pt x="830" y="4025"/>
                  </a:lnTo>
                  <a:lnTo>
                    <a:pt x="891" y="4025"/>
                  </a:lnTo>
                  <a:lnTo>
                    <a:pt x="1076" y="3995"/>
                  </a:lnTo>
                  <a:lnTo>
                    <a:pt x="1260" y="3933"/>
                  </a:lnTo>
                  <a:lnTo>
                    <a:pt x="1414" y="3841"/>
                  </a:lnTo>
                  <a:lnTo>
                    <a:pt x="1567" y="3718"/>
                  </a:lnTo>
                  <a:lnTo>
                    <a:pt x="1690" y="3595"/>
                  </a:lnTo>
                  <a:lnTo>
                    <a:pt x="1782" y="3411"/>
                  </a:lnTo>
                  <a:lnTo>
                    <a:pt x="1813" y="3257"/>
                  </a:lnTo>
                  <a:lnTo>
                    <a:pt x="1844" y="3042"/>
                  </a:lnTo>
                  <a:lnTo>
                    <a:pt x="1844" y="2151"/>
                  </a:lnTo>
                  <a:lnTo>
                    <a:pt x="1844" y="645"/>
                  </a:lnTo>
                  <a:lnTo>
                    <a:pt x="1844" y="615"/>
                  </a:lnTo>
                  <a:lnTo>
                    <a:pt x="1813" y="430"/>
                  </a:lnTo>
                  <a:lnTo>
                    <a:pt x="1752" y="277"/>
                  </a:lnTo>
                  <a:lnTo>
                    <a:pt x="1690" y="123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707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25" name="Google Shape;2125;p47"/>
            <p:cNvSpPr/>
            <p:nvPr/>
          </p:nvSpPr>
          <p:spPr>
            <a:xfrm>
              <a:off x="5532649" y="3135162"/>
              <a:ext cx="193482" cy="422428"/>
            </a:xfrm>
            <a:custGeom>
              <a:avLst/>
              <a:gdLst/>
              <a:ahLst/>
              <a:cxnLst/>
              <a:rect l="l" t="t" r="r" b="b"/>
              <a:pathLst>
                <a:path w="1844" h="4026" fill="none" extrusionOk="0">
                  <a:moveTo>
                    <a:pt x="1567" y="0"/>
                  </a:moveTo>
                  <a:lnTo>
                    <a:pt x="1567" y="0"/>
                  </a:lnTo>
                  <a:lnTo>
                    <a:pt x="1660" y="185"/>
                  </a:lnTo>
                  <a:lnTo>
                    <a:pt x="1690" y="400"/>
                  </a:lnTo>
                  <a:lnTo>
                    <a:pt x="1690" y="2796"/>
                  </a:lnTo>
                  <a:lnTo>
                    <a:pt x="1690" y="2796"/>
                  </a:lnTo>
                  <a:lnTo>
                    <a:pt x="1660" y="2981"/>
                  </a:lnTo>
                  <a:lnTo>
                    <a:pt x="1598" y="3165"/>
                  </a:lnTo>
                  <a:lnTo>
                    <a:pt x="1506" y="3349"/>
                  </a:lnTo>
                  <a:lnTo>
                    <a:pt x="1383" y="3472"/>
                  </a:lnTo>
                  <a:lnTo>
                    <a:pt x="1260" y="3595"/>
                  </a:lnTo>
                  <a:lnTo>
                    <a:pt x="1076" y="3687"/>
                  </a:lnTo>
                  <a:lnTo>
                    <a:pt x="891" y="3749"/>
                  </a:lnTo>
                  <a:lnTo>
                    <a:pt x="707" y="3780"/>
                  </a:lnTo>
                  <a:lnTo>
                    <a:pt x="707" y="3780"/>
                  </a:lnTo>
                  <a:lnTo>
                    <a:pt x="523" y="3749"/>
                  </a:lnTo>
                  <a:lnTo>
                    <a:pt x="308" y="3687"/>
                  </a:lnTo>
                  <a:lnTo>
                    <a:pt x="154" y="3595"/>
                  </a:lnTo>
                  <a:lnTo>
                    <a:pt x="0" y="3472"/>
                  </a:lnTo>
                  <a:lnTo>
                    <a:pt x="0" y="3472"/>
                  </a:lnTo>
                  <a:lnTo>
                    <a:pt x="154" y="3687"/>
                  </a:lnTo>
                  <a:lnTo>
                    <a:pt x="338" y="3841"/>
                  </a:lnTo>
                  <a:lnTo>
                    <a:pt x="584" y="3964"/>
                  </a:lnTo>
                  <a:lnTo>
                    <a:pt x="707" y="3995"/>
                  </a:lnTo>
                  <a:lnTo>
                    <a:pt x="830" y="4025"/>
                  </a:lnTo>
                  <a:lnTo>
                    <a:pt x="830" y="4025"/>
                  </a:lnTo>
                  <a:lnTo>
                    <a:pt x="830" y="4025"/>
                  </a:lnTo>
                  <a:lnTo>
                    <a:pt x="830" y="4025"/>
                  </a:lnTo>
                  <a:lnTo>
                    <a:pt x="830" y="4025"/>
                  </a:lnTo>
                  <a:lnTo>
                    <a:pt x="830" y="4025"/>
                  </a:lnTo>
                  <a:lnTo>
                    <a:pt x="830" y="4025"/>
                  </a:lnTo>
                  <a:lnTo>
                    <a:pt x="830" y="4025"/>
                  </a:lnTo>
                  <a:lnTo>
                    <a:pt x="861" y="4025"/>
                  </a:lnTo>
                  <a:lnTo>
                    <a:pt x="861" y="4025"/>
                  </a:lnTo>
                  <a:lnTo>
                    <a:pt x="861" y="4025"/>
                  </a:lnTo>
                  <a:lnTo>
                    <a:pt x="861" y="4025"/>
                  </a:lnTo>
                  <a:lnTo>
                    <a:pt x="861" y="4025"/>
                  </a:lnTo>
                  <a:lnTo>
                    <a:pt x="861" y="4025"/>
                  </a:lnTo>
                  <a:lnTo>
                    <a:pt x="861" y="4025"/>
                  </a:lnTo>
                  <a:lnTo>
                    <a:pt x="861" y="4025"/>
                  </a:lnTo>
                  <a:lnTo>
                    <a:pt x="861" y="4025"/>
                  </a:lnTo>
                  <a:lnTo>
                    <a:pt x="861" y="4025"/>
                  </a:lnTo>
                  <a:lnTo>
                    <a:pt x="861" y="4025"/>
                  </a:lnTo>
                  <a:lnTo>
                    <a:pt x="861" y="4025"/>
                  </a:lnTo>
                  <a:lnTo>
                    <a:pt x="891" y="4025"/>
                  </a:lnTo>
                  <a:lnTo>
                    <a:pt x="891" y="4025"/>
                  </a:lnTo>
                  <a:lnTo>
                    <a:pt x="1076" y="3995"/>
                  </a:lnTo>
                  <a:lnTo>
                    <a:pt x="1260" y="3933"/>
                  </a:lnTo>
                  <a:lnTo>
                    <a:pt x="1414" y="3841"/>
                  </a:lnTo>
                  <a:lnTo>
                    <a:pt x="1567" y="3718"/>
                  </a:lnTo>
                  <a:lnTo>
                    <a:pt x="1690" y="3595"/>
                  </a:lnTo>
                  <a:lnTo>
                    <a:pt x="1782" y="3411"/>
                  </a:lnTo>
                  <a:lnTo>
                    <a:pt x="1813" y="3257"/>
                  </a:lnTo>
                  <a:lnTo>
                    <a:pt x="1844" y="3042"/>
                  </a:lnTo>
                  <a:lnTo>
                    <a:pt x="1844" y="2151"/>
                  </a:lnTo>
                  <a:lnTo>
                    <a:pt x="1844" y="645"/>
                  </a:lnTo>
                  <a:lnTo>
                    <a:pt x="1844" y="645"/>
                  </a:lnTo>
                  <a:lnTo>
                    <a:pt x="1844" y="645"/>
                  </a:lnTo>
                  <a:lnTo>
                    <a:pt x="1844" y="645"/>
                  </a:lnTo>
                  <a:lnTo>
                    <a:pt x="1844" y="645"/>
                  </a:lnTo>
                  <a:lnTo>
                    <a:pt x="1844" y="645"/>
                  </a:lnTo>
                  <a:lnTo>
                    <a:pt x="1844" y="645"/>
                  </a:lnTo>
                  <a:lnTo>
                    <a:pt x="1844" y="645"/>
                  </a:lnTo>
                  <a:lnTo>
                    <a:pt x="1844" y="645"/>
                  </a:lnTo>
                  <a:lnTo>
                    <a:pt x="1844" y="645"/>
                  </a:lnTo>
                  <a:lnTo>
                    <a:pt x="1844" y="645"/>
                  </a:lnTo>
                  <a:lnTo>
                    <a:pt x="1844" y="645"/>
                  </a:lnTo>
                  <a:lnTo>
                    <a:pt x="1844" y="615"/>
                  </a:lnTo>
                  <a:lnTo>
                    <a:pt x="1844" y="615"/>
                  </a:lnTo>
                  <a:lnTo>
                    <a:pt x="1844" y="615"/>
                  </a:lnTo>
                  <a:lnTo>
                    <a:pt x="1844" y="615"/>
                  </a:lnTo>
                  <a:lnTo>
                    <a:pt x="1844" y="615"/>
                  </a:lnTo>
                  <a:lnTo>
                    <a:pt x="1844" y="615"/>
                  </a:lnTo>
                  <a:lnTo>
                    <a:pt x="1844" y="615"/>
                  </a:lnTo>
                  <a:lnTo>
                    <a:pt x="1844" y="615"/>
                  </a:lnTo>
                  <a:lnTo>
                    <a:pt x="1844" y="615"/>
                  </a:lnTo>
                  <a:lnTo>
                    <a:pt x="1844" y="615"/>
                  </a:lnTo>
                  <a:lnTo>
                    <a:pt x="1844" y="615"/>
                  </a:lnTo>
                  <a:lnTo>
                    <a:pt x="1844" y="615"/>
                  </a:lnTo>
                  <a:lnTo>
                    <a:pt x="1844" y="615"/>
                  </a:lnTo>
                  <a:lnTo>
                    <a:pt x="1844" y="615"/>
                  </a:lnTo>
                  <a:lnTo>
                    <a:pt x="1844" y="615"/>
                  </a:lnTo>
                  <a:lnTo>
                    <a:pt x="1844" y="615"/>
                  </a:lnTo>
                  <a:lnTo>
                    <a:pt x="1813" y="430"/>
                  </a:lnTo>
                  <a:lnTo>
                    <a:pt x="1752" y="277"/>
                  </a:lnTo>
                  <a:lnTo>
                    <a:pt x="1690" y="123"/>
                  </a:lnTo>
                  <a:lnTo>
                    <a:pt x="15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26" name="Google Shape;2126;p47"/>
            <p:cNvSpPr/>
            <p:nvPr/>
          </p:nvSpPr>
          <p:spPr>
            <a:xfrm>
              <a:off x="5555209" y="3315633"/>
              <a:ext cx="138711" cy="145216"/>
            </a:xfrm>
            <a:custGeom>
              <a:avLst/>
              <a:gdLst/>
              <a:ahLst/>
              <a:cxnLst/>
              <a:rect l="l" t="t" r="r" b="b"/>
              <a:pathLst>
                <a:path w="1322" h="1384" extrusionOk="0">
                  <a:moveTo>
                    <a:pt x="216" y="1"/>
                  </a:moveTo>
                  <a:lnTo>
                    <a:pt x="123" y="32"/>
                  </a:lnTo>
                  <a:lnTo>
                    <a:pt x="62" y="62"/>
                  </a:lnTo>
                  <a:lnTo>
                    <a:pt x="31" y="124"/>
                  </a:lnTo>
                  <a:lnTo>
                    <a:pt x="0" y="216"/>
                  </a:lnTo>
                  <a:lnTo>
                    <a:pt x="0" y="1199"/>
                  </a:lnTo>
                  <a:lnTo>
                    <a:pt x="31" y="1261"/>
                  </a:lnTo>
                  <a:lnTo>
                    <a:pt x="62" y="1322"/>
                  </a:lnTo>
                  <a:lnTo>
                    <a:pt x="123" y="1384"/>
                  </a:lnTo>
                  <a:lnTo>
                    <a:pt x="1199" y="1384"/>
                  </a:lnTo>
                  <a:lnTo>
                    <a:pt x="1260" y="1322"/>
                  </a:lnTo>
                  <a:lnTo>
                    <a:pt x="1291" y="1261"/>
                  </a:lnTo>
                  <a:lnTo>
                    <a:pt x="1322" y="1199"/>
                  </a:lnTo>
                  <a:lnTo>
                    <a:pt x="1322" y="216"/>
                  </a:lnTo>
                  <a:lnTo>
                    <a:pt x="1291" y="124"/>
                  </a:lnTo>
                  <a:lnTo>
                    <a:pt x="1260" y="62"/>
                  </a:lnTo>
                  <a:lnTo>
                    <a:pt x="1199" y="32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5D6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27" name="Google Shape;2127;p47"/>
            <p:cNvSpPr/>
            <p:nvPr/>
          </p:nvSpPr>
          <p:spPr>
            <a:xfrm>
              <a:off x="5555209" y="3315633"/>
              <a:ext cx="138711" cy="145216"/>
            </a:xfrm>
            <a:custGeom>
              <a:avLst/>
              <a:gdLst/>
              <a:ahLst/>
              <a:cxnLst/>
              <a:rect l="l" t="t" r="r" b="b"/>
              <a:pathLst>
                <a:path w="1322" h="1384" fill="none" extrusionOk="0">
                  <a:moveTo>
                    <a:pt x="1107" y="1384"/>
                  </a:moveTo>
                  <a:lnTo>
                    <a:pt x="216" y="1384"/>
                  </a:lnTo>
                  <a:lnTo>
                    <a:pt x="216" y="1384"/>
                  </a:lnTo>
                  <a:lnTo>
                    <a:pt x="123" y="1384"/>
                  </a:lnTo>
                  <a:lnTo>
                    <a:pt x="62" y="1322"/>
                  </a:lnTo>
                  <a:lnTo>
                    <a:pt x="31" y="1261"/>
                  </a:lnTo>
                  <a:lnTo>
                    <a:pt x="0" y="1199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31" y="124"/>
                  </a:lnTo>
                  <a:lnTo>
                    <a:pt x="62" y="62"/>
                  </a:lnTo>
                  <a:lnTo>
                    <a:pt x="123" y="32"/>
                  </a:lnTo>
                  <a:lnTo>
                    <a:pt x="216" y="1"/>
                  </a:lnTo>
                  <a:lnTo>
                    <a:pt x="1107" y="1"/>
                  </a:lnTo>
                  <a:lnTo>
                    <a:pt x="1107" y="1"/>
                  </a:lnTo>
                  <a:lnTo>
                    <a:pt x="1199" y="32"/>
                  </a:lnTo>
                  <a:lnTo>
                    <a:pt x="1260" y="62"/>
                  </a:lnTo>
                  <a:lnTo>
                    <a:pt x="1291" y="124"/>
                  </a:lnTo>
                  <a:lnTo>
                    <a:pt x="1322" y="216"/>
                  </a:lnTo>
                  <a:lnTo>
                    <a:pt x="1322" y="1199"/>
                  </a:lnTo>
                  <a:lnTo>
                    <a:pt x="1322" y="1199"/>
                  </a:lnTo>
                  <a:lnTo>
                    <a:pt x="1291" y="1261"/>
                  </a:lnTo>
                  <a:lnTo>
                    <a:pt x="1260" y="1322"/>
                  </a:lnTo>
                  <a:lnTo>
                    <a:pt x="1199" y="1384"/>
                  </a:lnTo>
                  <a:lnTo>
                    <a:pt x="1107" y="13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28" name="Google Shape;2128;p47"/>
            <p:cNvSpPr/>
            <p:nvPr/>
          </p:nvSpPr>
          <p:spPr>
            <a:xfrm>
              <a:off x="5571367" y="3338192"/>
              <a:ext cx="106499" cy="106499"/>
            </a:xfrm>
            <a:custGeom>
              <a:avLst/>
              <a:gdLst/>
              <a:ahLst/>
              <a:cxnLst/>
              <a:rect l="l" t="t" r="r" b="b"/>
              <a:pathLst>
                <a:path w="1015" h="1015" extrusionOk="0">
                  <a:moveTo>
                    <a:pt x="400" y="1"/>
                  </a:moveTo>
                  <a:lnTo>
                    <a:pt x="307" y="32"/>
                  </a:lnTo>
                  <a:lnTo>
                    <a:pt x="215" y="93"/>
                  </a:lnTo>
                  <a:lnTo>
                    <a:pt x="154" y="155"/>
                  </a:lnTo>
                  <a:lnTo>
                    <a:pt x="92" y="216"/>
                  </a:lnTo>
                  <a:lnTo>
                    <a:pt x="31" y="308"/>
                  </a:lnTo>
                  <a:lnTo>
                    <a:pt x="0" y="400"/>
                  </a:lnTo>
                  <a:lnTo>
                    <a:pt x="0" y="523"/>
                  </a:lnTo>
                  <a:lnTo>
                    <a:pt x="0" y="615"/>
                  </a:lnTo>
                  <a:lnTo>
                    <a:pt x="31" y="708"/>
                  </a:lnTo>
                  <a:lnTo>
                    <a:pt x="92" y="800"/>
                  </a:lnTo>
                  <a:lnTo>
                    <a:pt x="154" y="861"/>
                  </a:lnTo>
                  <a:lnTo>
                    <a:pt x="215" y="923"/>
                  </a:lnTo>
                  <a:lnTo>
                    <a:pt x="307" y="984"/>
                  </a:lnTo>
                  <a:lnTo>
                    <a:pt x="400" y="1015"/>
                  </a:lnTo>
                  <a:lnTo>
                    <a:pt x="615" y="1015"/>
                  </a:lnTo>
                  <a:lnTo>
                    <a:pt x="707" y="984"/>
                  </a:lnTo>
                  <a:lnTo>
                    <a:pt x="799" y="923"/>
                  </a:lnTo>
                  <a:lnTo>
                    <a:pt x="860" y="861"/>
                  </a:lnTo>
                  <a:lnTo>
                    <a:pt x="922" y="800"/>
                  </a:lnTo>
                  <a:lnTo>
                    <a:pt x="983" y="708"/>
                  </a:lnTo>
                  <a:lnTo>
                    <a:pt x="1014" y="615"/>
                  </a:lnTo>
                  <a:lnTo>
                    <a:pt x="1014" y="523"/>
                  </a:lnTo>
                  <a:lnTo>
                    <a:pt x="1014" y="400"/>
                  </a:lnTo>
                  <a:lnTo>
                    <a:pt x="983" y="308"/>
                  </a:lnTo>
                  <a:lnTo>
                    <a:pt x="922" y="216"/>
                  </a:lnTo>
                  <a:lnTo>
                    <a:pt x="860" y="155"/>
                  </a:lnTo>
                  <a:lnTo>
                    <a:pt x="799" y="93"/>
                  </a:lnTo>
                  <a:lnTo>
                    <a:pt x="707" y="32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rgbClr val="272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29" name="Google Shape;2129;p47"/>
            <p:cNvSpPr/>
            <p:nvPr/>
          </p:nvSpPr>
          <p:spPr>
            <a:xfrm>
              <a:off x="5571367" y="3338192"/>
              <a:ext cx="106499" cy="106499"/>
            </a:xfrm>
            <a:custGeom>
              <a:avLst/>
              <a:gdLst/>
              <a:ahLst/>
              <a:cxnLst/>
              <a:rect l="l" t="t" r="r" b="b"/>
              <a:pathLst>
                <a:path w="1015" h="1015" fill="none" extrusionOk="0">
                  <a:moveTo>
                    <a:pt x="0" y="523"/>
                  </a:moveTo>
                  <a:lnTo>
                    <a:pt x="0" y="523"/>
                  </a:lnTo>
                  <a:lnTo>
                    <a:pt x="0" y="400"/>
                  </a:lnTo>
                  <a:lnTo>
                    <a:pt x="31" y="308"/>
                  </a:lnTo>
                  <a:lnTo>
                    <a:pt x="92" y="216"/>
                  </a:lnTo>
                  <a:lnTo>
                    <a:pt x="154" y="155"/>
                  </a:lnTo>
                  <a:lnTo>
                    <a:pt x="215" y="93"/>
                  </a:lnTo>
                  <a:lnTo>
                    <a:pt x="307" y="32"/>
                  </a:lnTo>
                  <a:lnTo>
                    <a:pt x="400" y="1"/>
                  </a:lnTo>
                  <a:lnTo>
                    <a:pt x="522" y="1"/>
                  </a:lnTo>
                  <a:lnTo>
                    <a:pt x="522" y="1"/>
                  </a:lnTo>
                  <a:lnTo>
                    <a:pt x="615" y="1"/>
                  </a:lnTo>
                  <a:lnTo>
                    <a:pt x="707" y="32"/>
                  </a:lnTo>
                  <a:lnTo>
                    <a:pt x="799" y="93"/>
                  </a:lnTo>
                  <a:lnTo>
                    <a:pt x="860" y="155"/>
                  </a:lnTo>
                  <a:lnTo>
                    <a:pt x="922" y="216"/>
                  </a:lnTo>
                  <a:lnTo>
                    <a:pt x="983" y="308"/>
                  </a:lnTo>
                  <a:lnTo>
                    <a:pt x="1014" y="400"/>
                  </a:lnTo>
                  <a:lnTo>
                    <a:pt x="1014" y="523"/>
                  </a:lnTo>
                  <a:lnTo>
                    <a:pt x="1014" y="523"/>
                  </a:lnTo>
                  <a:lnTo>
                    <a:pt x="1014" y="615"/>
                  </a:lnTo>
                  <a:lnTo>
                    <a:pt x="983" y="708"/>
                  </a:lnTo>
                  <a:lnTo>
                    <a:pt x="922" y="800"/>
                  </a:lnTo>
                  <a:lnTo>
                    <a:pt x="860" y="861"/>
                  </a:lnTo>
                  <a:lnTo>
                    <a:pt x="799" y="923"/>
                  </a:lnTo>
                  <a:lnTo>
                    <a:pt x="707" y="984"/>
                  </a:lnTo>
                  <a:lnTo>
                    <a:pt x="615" y="1015"/>
                  </a:lnTo>
                  <a:lnTo>
                    <a:pt x="522" y="1015"/>
                  </a:lnTo>
                  <a:lnTo>
                    <a:pt x="522" y="1015"/>
                  </a:lnTo>
                  <a:lnTo>
                    <a:pt x="400" y="1015"/>
                  </a:lnTo>
                  <a:lnTo>
                    <a:pt x="307" y="984"/>
                  </a:lnTo>
                  <a:lnTo>
                    <a:pt x="215" y="923"/>
                  </a:lnTo>
                  <a:lnTo>
                    <a:pt x="154" y="861"/>
                  </a:lnTo>
                  <a:lnTo>
                    <a:pt x="92" y="800"/>
                  </a:lnTo>
                  <a:lnTo>
                    <a:pt x="31" y="708"/>
                  </a:lnTo>
                  <a:lnTo>
                    <a:pt x="0" y="615"/>
                  </a:lnTo>
                  <a:lnTo>
                    <a:pt x="0" y="5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30" name="Google Shape;2130;p47"/>
            <p:cNvSpPr/>
            <p:nvPr/>
          </p:nvSpPr>
          <p:spPr>
            <a:xfrm>
              <a:off x="5619633" y="3386563"/>
              <a:ext cx="58233" cy="58128"/>
            </a:xfrm>
            <a:custGeom>
              <a:avLst/>
              <a:gdLst/>
              <a:ahLst/>
              <a:cxnLst/>
              <a:rect l="l" t="t" r="r" b="b"/>
              <a:pathLst>
                <a:path w="555" h="554" extrusionOk="0">
                  <a:moveTo>
                    <a:pt x="32" y="554"/>
                  </a:moveTo>
                  <a:lnTo>
                    <a:pt x="32" y="554"/>
                  </a:lnTo>
                  <a:lnTo>
                    <a:pt x="62" y="554"/>
                  </a:lnTo>
                  <a:lnTo>
                    <a:pt x="62" y="554"/>
                  </a:lnTo>
                  <a:lnTo>
                    <a:pt x="32" y="554"/>
                  </a:lnTo>
                  <a:close/>
                  <a:moveTo>
                    <a:pt x="32" y="554"/>
                  </a:moveTo>
                  <a:lnTo>
                    <a:pt x="32" y="554"/>
                  </a:lnTo>
                  <a:lnTo>
                    <a:pt x="32" y="554"/>
                  </a:lnTo>
                  <a:lnTo>
                    <a:pt x="32" y="554"/>
                  </a:lnTo>
                  <a:lnTo>
                    <a:pt x="32" y="554"/>
                  </a:lnTo>
                  <a:close/>
                  <a:moveTo>
                    <a:pt x="32" y="554"/>
                  </a:moveTo>
                  <a:lnTo>
                    <a:pt x="32" y="554"/>
                  </a:lnTo>
                  <a:lnTo>
                    <a:pt x="32" y="554"/>
                  </a:lnTo>
                  <a:lnTo>
                    <a:pt x="32" y="554"/>
                  </a:lnTo>
                  <a:lnTo>
                    <a:pt x="32" y="554"/>
                  </a:lnTo>
                  <a:close/>
                  <a:moveTo>
                    <a:pt x="32" y="554"/>
                  </a:moveTo>
                  <a:lnTo>
                    <a:pt x="32" y="554"/>
                  </a:lnTo>
                  <a:lnTo>
                    <a:pt x="32" y="554"/>
                  </a:lnTo>
                  <a:lnTo>
                    <a:pt x="32" y="554"/>
                  </a:lnTo>
                  <a:lnTo>
                    <a:pt x="32" y="554"/>
                  </a:lnTo>
                  <a:close/>
                  <a:moveTo>
                    <a:pt x="32" y="554"/>
                  </a:moveTo>
                  <a:lnTo>
                    <a:pt x="32" y="554"/>
                  </a:lnTo>
                  <a:lnTo>
                    <a:pt x="32" y="554"/>
                  </a:lnTo>
                  <a:lnTo>
                    <a:pt x="32" y="554"/>
                  </a:lnTo>
                  <a:lnTo>
                    <a:pt x="32" y="554"/>
                  </a:lnTo>
                  <a:close/>
                  <a:moveTo>
                    <a:pt x="1" y="554"/>
                  </a:moveTo>
                  <a:lnTo>
                    <a:pt x="1" y="554"/>
                  </a:lnTo>
                  <a:lnTo>
                    <a:pt x="32" y="554"/>
                  </a:lnTo>
                  <a:lnTo>
                    <a:pt x="32" y="554"/>
                  </a:lnTo>
                  <a:lnTo>
                    <a:pt x="1" y="554"/>
                  </a:lnTo>
                  <a:close/>
                  <a:moveTo>
                    <a:pt x="1" y="554"/>
                  </a:moveTo>
                  <a:lnTo>
                    <a:pt x="1" y="554"/>
                  </a:lnTo>
                  <a:lnTo>
                    <a:pt x="1" y="554"/>
                  </a:lnTo>
                  <a:lnTo>
                    <a:pt x="1" y="554"/>
                  </a:lnTo>
                  <a:lnTo>
                    <a:pt x="1" y="554"/>
                  </a:lnTo>
                  <a:close/>
                  <a:moveTo>
                    <a:pt x="554" y="32"/>
                  </a:moveTo>
                  <a:lnTo>
                    <a:pt x="554" y="32"/>
                  </a:lnTo>
                  <a:lnTo>
                    <a:pt x="554" y="62"/>
                  </a:lnTo>
                  <a:lnTo>
                    <a:pt x="554" y="62"/>
                  </a:lnTo>
                  <a:lnTo>
                    <a:pt x="554" y="62"/>
                  </a:lnTo>
                  <a:lnTo>
                    <a:pt x="554" y="32"/>
                  </a:lnTo>
                  <a:close/>
                  <a:moveTo>
                    <a:pt x="554" y="32"/>
                  </a:moveTo>
                  <a:lnTo>
                    <a:pt x="554" y="32"/>
                  </a:lnTo>
                  <a:lnTo>
                    <a:pt x="554" y="32"/>
                  </a:lnTo>
                  <a:lnTo>
                    <a:pt x="554" y="32"/>
                  </a:lnTo>
                  <a:lnTo>
                    <a:pt x="554" y="32"/>
                  </a:lnTo>
                  <a:close/>
                  <a:moveTo>
                    <a:pt x="554" y="32"/>
                  </a:moveTo>
                  <a:lnTo>
                    <a:pt x="554" y="32"/>
                  </a:lnTo>
                  <a:lnTo>
                    <a:pt x="554" y="32"/>
                  </a:lnTo>
                  <a:lnTo>
                    <a:pt x="554" y="32"/>
                  </a:lnTo>
                  <a:lnTo>
                    <a:pt x="554" y="32"/>
                  </a:lnTo>
                  <a:close/>
                  <a:moveTo>
                    <a:pt x="554" y="32"/>
                  </a:moveTo>
                  <a:lnTo>
                    <a:pt x="554" y="32"/>
                  </a:lnTo>
                  <a:lnTo>
                    <a:pt x="554" y="32"/>
                  </a:lnTo>
                  <a:lnTo>
                    <a:pt x="554" y="32"/>
                  </a:lnTo>
                  <a:lnTo>
                    <a:pt x="554" y="32"/>
                  </a:lnTo>
                  <a:close/>
                  <a:moveTo>
                    <a:pt x="554" y="1"/>
                  </a:moveTo>
                  <a:lnTo>
                    <a:pt x="554" y="1"/>
                  </a:lnTo>
                  <a:lnTo>
                    <a:pt x="554" y="32"/>
                  </a:lnTo>
                  <a:lnTo>
                    <a:pt x="554" y="32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4246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31" name="Google Shape;2131;p47"/>
            <p:cNvSpPr/>
            <p:nvPr/>
          </p:nvSpPr>
          <p:spPr>
            <a:xfrm>
              <a:off x="5622886" y="3444586"/>
              <a:ext cx="3358" cy="105"/>
            </a:xfrm>
            <a:custGeom>
              <a:avLst/>
              <a:gdLst/>
              <a:ahLst/>
              <a:cxnLst/>
              <a:rect l="l" t="t" r="r" b="b"/>
              <a:pathLst>
                <a:path w="32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32" name="Google Shape;2132;p47"/>
            <p:cNvSpPr/>
            <p:nvPr/>
          </p:nvSpPr>
          <p:spPr>
            <a:xfrm>
              <a:off x="5622886" y="3444586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33" name="Google Shape;2133;p47"/>
            <p:cNvSpPr/>
            <p:nvPr/>
          </p:nvSpPr>
          <p:spPr>
            <a:xfrm>
              <a:off x="5622886" y="3444586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34" name="Google Shape;2134;p47"/>
            <p:cNvSpPr/>
            <p:nvPr/>
          </p:nvSpPr>
          <p:spPr>
            <a:xfrm>
              <a:off x="5622886" y="3444586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35" name="Google Shape;2135;p47"/>
            <p:cNvSpPr/>
            <p:nvPr/>
          </p:nvSpPr>
          <p:spPr>
            <a:xfrm>
              <a:off x="5622886" y="3444586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36" name="Google Shape;2136;p47"/>
            <p:cNvSpPr/>
            <p:nvPr/>
          </p:nvSpPr>
          <p:spPr>
            <a:xfrm>
              <a:off x="5619633" y="3444586"/>
              <a:ext cx="3358" cy="105"/>
            </a:xfrm>
            <a:custGeom>
              <a:avLst/>
              <a:gdLst/>
              <a:ahLst/>
              <a:cxnLst/>
              <a:rect l="l" t="t" r="r" b="b"/>
              <a:pathLst>
                <a:path w="32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37" name="Google Shape;2137;p47"/>
            <p:cNvSpPr/>
            <p:nvPr/>
          </p:nvSpPr>
          <p:spPr>
            <a:xfrm>
              <a:off x="5619633" y="3444586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38" name="Google Shape;2138;p47"/>
            <p:cNvSpPr/>
            <p:nvPr/>
          </p:nvSpPr>
          <p:spPr>
            <a:xfrm>
              <a:off x="5677762" y="3389815"/>
              <a:ext cx="105" cy="3358"/>
            </a:xfrm>
            <a:custGeom>
              <a:avLst/>
              <a:gdLst/>
              <a:ahLst/>
              <a:cxnLst/>
              <a:rect l="l" t="t" r="r" b="b"/>
              <a:pathLst>
                <a:path w="1" h="3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39" name="Google Shape;2139;p47"/>
            <p:cNvSpPr/>
            <p:nvPr/>
          </p:nvSpPr>
          <p:spPr>
            <a:xfrm>
              <a:off x="5677762" y="3389815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40" name="Google Shape;2140;p47"/>
            <p:cNvSpPr/>
            <p:nvPr/>
          </p:nvSpPr>
          <p:spPr>
            <a:xfrm>
              <a:off x="5677762" y="3389815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41" name="Google Shape;2141;p47"/>
            <p:cNvSpPr/>
            <p:nvPr/>
          </p:nvSpPr>
          <p:spPr>
            <a:xfrm>
              <a:off x="5677762" y="3389815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42" name="Google Shape;2142;p47"/>
            <p:cNvSpPr/>
            <p:nvPr/>
          </p:nvSpPr>
          <p:spPr>
            <a:xfrm>
              <a:off x="5677762" y="3386563"/>
              <a:ext cx="105" cy="3358"/>
            </a:xfrm>
            <a:custGeom>
              <a:avLst/>
              <a:gdLst/>
              <a:ahLst/>
              <a:cxnLst/>
              <a:rect l="l" t="t" r="r" b="b"/>
              <a:pathLst>
                <a:path w="1" h="3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43" name="Google Shape;2143;p47"/>
            <p:cNvSpPr/>
            <p:nvPr/>
          </p:nvSpPr>
          <p:spPr>
            <a:xfrm>
              <a:off x="5577768" y="3354351"/>
              <a:ext cx="100098" cy="90340"/>
            </a:xfrm>
            <a:custGeom>
              <a:avLst/>
              <a:gdLst/>
              <a:ahLst/>
              <a:cxnLst/>
              <a:rect l="l" t="t" r="r" b="b"/>
              <a:pathLst>
                <a:path w="954" h="861" extrusionOk="0">
                  <a:moveTo>
                    <a:pt x="830" y="1"/>
                  </a:moveTo>
                  <a:lnTo>
                    <a:pt x="892" y="123"/>
                  </a:lnTo>
                  <a:lnTo>
                    <a:pt x="892" y="277"/>
                  </a:lnTo>
                  <a:lnTo>
                    <a:pt x="892" y="369"/>
                  </a:lnTo>
                  <a:lnTo>
                    <a:pt x="861" y="461"/>
                  </a:lnTo>
                  <a:lnTo>
                    <a:pt x="799" y="554"/>
                  </a:lnTo>
                  <a:lnTo>
                    <a:pt x="738" y="646"/>
                  </a:lnTo>
                  <a:lnTo>
                    <a:pt x="676" y="707"/>
                  </a:lnTo>
                  <a:lnTo>
                    <a:pt x="584" y="738"/>
                  </a:lnTo>
                  <a:lnTo>
                    <a:pt x="492" y="769"/>
                  </a:lnTo>
                  <a:lnTo>
                    <a:pt x="400" y="799"/>
                  </a:lnTo>
                  <a:lnTo>
                    <a:pt x="277" y="769"/>
                  </a:lnTo>
                  <a:lnTo>
                    <a:pt x="185" y="738"/>
                  </a:lnTo>
                  <a:lnTo>
                    <a:pt x="93" y="677"/>
                  </a:lnTo>
                  <a:lnTo>
                    <a:pt x="1" y="615"/>
                  </a:lnTo>
                  <a:lnTo>
                    <a:pt x="93" y="707"/>
                  </a:lnTo>
                  <a:lnTo>
                    <a:pt x="185" y="799"/>
                  </a:lnTo>
                  <a:lnTo>
                    <a:pt x="277" y="830"/>
                  </a:lnTo>
                  <a:lnTo>
                    <a:pt x="400" y="861"/>
                  </a:lnTo>
                  <a:lnTo>
                    <a:pt x="554" y="861"/>
                  </a:lnTo>
                  <a:lnTo>
                    <a:pt x="646" y="830"/>
                  </a:lnTo>
                  <a:lnTo>
                    <a:pt x="738" y="769"/>
                  </a:lnTo>
                  <a:lnTo>
                    <a:pt x="799" y="707"/>
                  </a:lnTo>
                  <a:lnTo>
                    <a:pt x="861" y="646"/>
                  </a:lnTo>
                  <a:lnTo>
                    <a:pt x="922" y="554"/>
                  </a:lnTo>
                  <a:lnTo>
                    <a:pt x="953" y="461"/>
                  </a:lnTo>
                  <a:lnTo>
                    <a:pt x="953" y="369"/>
                  </a:lnTo>
                  <a:lnTo>
                    <a:pt x="953" y="339"/>
                  </a:lnTo>
                  <a:lnTo>
                    <a:pt x="953" y="308"/>
                  </a:lnTo>
                  <a:lnTo>
                    <a:pt x="922" y="154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1C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44" name="Google Shape;2144;p47"/>
            <p:cNvSpPr/>
            <p:nvPr/>
          </p:nvSpPr>
          <p:spPr>
            <a:xfrm>
              <a:off x="5577768" y="3354351"/>
              <a:ext cx="100098" cy="90340"/>
            </a:xfrm>
            <a:custGeom>
              <a:avLst/>
              <a:gdLst/>
              <a:ahLst/>
              <a:cxnLst/>
              <a:rect l="l" t="t" r="r" b="b"/>
              <a:pathLst>
                <a:path w="954" h="861" fill="none" extrusionOk="0">
                  <a:moveTo>
                    <a:pt x="830" y="1"/>
                  </a:moveTo>
                  <a:lnTo>
                    <a:pt x="830" y="1"/>
                  </a:lnTo>
                  <a:lnTo>
                    <a:pt x="892" y="123"/>
                  </a:lnTo>
                  <a:lnTo>
                    <a:pt x="892" y="277"/>
                  </a:lnTo>
                  <a:lnTo>
                    <a:pt x="892" y="277"/>
                  </a:lnTo>
                  <a:lnTo>
                    <a:pt x="892" y="369"/>
                  </a:lnTo>
                  <a:lnTo>
                    <a:pt x="861" y="461"/>
                  </a:lnTo>
                  <a:lnTo>
                    <a:pt x="799" y="554"/>
                  </a:lnTo>
                  <a:lnTo>
                    <a:pt x="738" y="646"/>
                  </a:lnTo>
                  <a:lnTo>
                    <a:pt x="676" y="707"/>
                  </a:lnTo>
                  <a:lnTo>
                    <a:pt x="584" y="738"/>
                  </a:lnTo>
                  <a:lnTo>
                    <a:pt x="492" y="769"/>
                  </a:lnTo>
                  <a:lnTo>
                    <a:pt x="400" y="799"/>
                  </a:lnTo>
                  <a:lnTo>
                    <a:pt x="400" y="799"/>
                  </a:lnTo>
                  <a:lnTo>
                    <a:pt x="277" y="769"/>
                  </a:lnTo>
                  <a:lnTo>
                    <a:pt x="185" y="738"/>
                  </a:lnTo>
                  <a:lnTo>
                    <a:pt x="93" y="677"/>
                  </a:lnTo>
                  <a:lnTo>
                    <a:pt x="1" y="615"/>
                  </a:lnTo>
                  <a:lnTo>
                    <a:pt x="1" y="615"/>
                  </a:lnTo>
                  <a:lnTo>
                    <a:pt x="93" y="707"/>
                  </a:lnTo>
                  <a:lnTo>
                    <a:pt x="185" y="799"/>
                  </a:lnTo>
                  <a:lnTo>
                    <a:pt x="277" y="830"/>
                  </a:lnTo>
                  <a:lnTo>
                    <a:pt x="400" y="861"/>
                  </a:lnTo>
                  <a:lnTo>
                    <a:pt x="400" y="861"/>
                  </a:lnTo>
                  <a:lnTo>
                    <a:pt x="400" y="861"/>
                  </a:lnTo>
                  <a:lnTo>
                    <a:pt x="400" y="861"/>
                  </a:lnTo>
                  <a:lnTo>
                    <a:pt x="400" y="861"/>
                  </a:lnTo>
                  <a:lnTo>
                    <a:pt x="400" y="861"/>
                  </a:lnTo>
                  <a:lnTo>
                    <a:pt x="431" y="861"/>
                  </a:lnTo>
                  <a:lnTo>
                    <a:pt x="431" y="861"/>
                  </a:lnTo>
                  <a:lnTo>
                    <a:pt x="431" y="861"/>
                  </a:lnTo>
                  <a:lnTo>
                    <a:pt x="431" y="861"/>
                  </a:lnTo>
                  <a:lnTo>
                    <a:pt x="431" y="861"/>
                  </a:lnTo>
                  <a:lnTo>
                    <a:pt x="431" y="861"/>
                  </a:lnTo>
                  <a:lnTo>
                    <a:pt x="431" y="861"/>
                  </a:lnTo>
                  <a:lnTo>
                    <a:pt x="431" y="861"/>
                  </a:lnTo>
                  <a:lnTo>
                    <a:pt x="431" y="861"/>
                  </a:lnTo>
                  <a:lnTo>
                    <a:pt x="431" y="861"/>
                  </a:lnTo>
                  <a:lnTo>
                    <a:pt x="431" y="861"/>
                  </a:lnTo>
                  <a:lnTo>
                    <a:pt x="431" y="861"/>
                  </a:lnTo>
                  <a:lnTo>
                    <a:pt x="431" y="861"/>
                  </a:lnTo>
                  <a:lnTo>
                    <a:pt x="431" y="861"/>
                  </a:lnTo>
                  <a:lnTo>
                    <a:pt x="431" y="861"/>
                  </a:lnTo>
                  <a:lnTo>
                    <a:pt x="431" y="861"/>
                  </a:lnTo>
                  <a:lnTo>
                    <a:pt x="431" y="861"/>
                  </a:lnTo>
                  <a:lnTo>
                    <a:pt x="431" y="861"/>
                  </a:lnTo>
                  <a:lnTo>
                    <a:pt x="431" y="861"/>
                  </a:lnTo>
                  <a:lnTo>
                    <a:pt x="431" y="861"/>
                  </a:lnTo>
                  <a:lnTo>
                    <a:pt x="461" y="861"/>
                  </a:lnTo>
                  <a:lnTo>
                    <a:pt x="461" y="861"/>
                  </a:lnTo>
                  <a:lnTo>
                    <a:pt x="461" y="861"/>
                  </a:lnTo>
                  <a:lnTo>
                    <a:pt x="554" y="861"/>
                  </a:lnTo>
                  <a:lnTo>
                    <a:pt x="646" y="830"/>
                  </a:lnTo>
                  <a:lnTo>
                    <a:pt x="738" y="769"/>
                  </a:lnTo>
                  <a:lnTo>
                    <a:pt x="799" y="707"/>
                  </a:lnTo>
                  <a:lnTo>
                    <a:pt x="861" y="646"/>
                  </a:lnTo>
                  <a:lnTo>
                    <a:pt x="922" y="554"/>
                  </a:lnTo>
                  <a:lnTo>
                    <a:pt x="953" y="461"/>
                  </a:lnTo>
                  <a:lnTo>
                    <a:pt x="953" y="369"/>
                  </a:lnTo>
                  <a:lnTo>
                    <a:pt x="953" y="369"/>
                  </a:lnTo>
                  <a:lnTo>
                    <a:pt x="953" y="339"/>
                  </a:lnTo>
                  <a:lnTo>
                    <a:pt x="953" y="339"/>
                  </a:lnTo>
                  <a:lnTo>
                    <a:pt x="953" y="339"/>
                  </a:lnTo>
                  <a:lnTo>
                    <a:pt x="953" y="339"/>
                  </a:lnTo>
                  <a:lnTo>
                    <a:pt x="953" y="339"/>
                  </a:lnTo>
                  <a:lnTo>
                    <a:pt x="953" y="339"/>
                  </a:lnTo>
                  <a:lnTo>
                    <a:pt x="953" y="339"/>
                  </a:lnTo>
                  <a:lnTo>
                    <a:pt x="953" y="339"/>
                  </a:lnTo>
                  <a:lnTo>
                    <a:pt x="953" y="339"/>
                  </a:lnTo>
                  <a:lnTo>
                    <a:pt x="953" y="339"/>
                  </a:lnTo>
                  <a:lnTo>
                    <a:pt x="953" y="339"/>
                  </a:lnTo>
                  <a:lnTo>
                    <a:pt x="953" y="339"/>
                  </a:lnTo>
                  <a:lnTo>
                    <a:pt x="953" y="339"/>
                  </a:lnTo>
                  <a:lnTo>
                    <a:pt x="953" y="339"/>
                  </a:lnTo>
                  <a:lnTo>
                    <a:pt x="953" y="339"/>
                  </a:lnTo>
                  <a:lnTo>
                    <a:pt x="953" y="339"/>
                  </a:lnTo>
                  <a:lnTo>
                    <a:pt x="953" y="308"/>
                  </a:lnTo>
                  <a:lnTo>
                    <a:pt x="953" y="308"/>
                  </a:lnTo>
                  <a:lnTo>
                    <a:pt x="922" y="154"/>
                  </a:lnTo>
                  <a:lnTo>
                    <a:pt x="8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45" name="Google Shape;2145;p47"/>
            <p:cNvSpPr/>
            <p:nvPr/>
          </p:nvSpPr>
          <p:spPr>
            <a:xfrm>
              <a:off x="5590673" y="3357603"/>
              <a:ext cx="67782" cy="67782"/>
            </a:xfrm>
            <a:custGeom>
              <a:avLst/>
              <a:gdLst/>
              <a:ahLst/>
              <a:cxnLst/>
              <a:rect l="l" t="t" r="r" b="b"/>
              <a:pathLst>
                <a:path w="646" h="646" extrusionOk="0">
                  <a:moveTo>
                    <a:pt x="338" y="0"/>
                  </a:moveTo>
                  <a:lnTo>
                    <a:pt x="185" y="31"/>
                  </a:lnTo>
                  <a:lnTo>
                    <a:pt x="93" y="92"/>
                  </a:lnTo>
                  <a:lnTo>
                    <a:pt x="31" y="185"/>
                  </a:lnTo>
                  <a:lnTo>
                    <a:pt x="0" y="338"/>
                  </a:lnTo>
                  <a:lnTo>
                    <a:pt x="31" y="461"/>
                  </a:lnTo>
                  <a:lnTo>
                    <a:pt x="93" y="553"/>
                  </a:lnTo>
                  <a:lnTo>
                    <a:pt x="185" y="615"/>
                  </a:lnTo>
                  <a:lnTo>
                    <a:pt x="338" y="646"/>
                  </a:lnTo>
                  <a:lnTo>
                    <a:pt x="461" y="615"/>
                  </a:lnTo>
                  <a:lnTo>
                    <a:pt x="553" y="553"/>
                  </a:lnTo>
                  <a:lnTo>
                    <a:pt x="646" y="461"/>
                  </a:lnTo>
                  <a:lnTo>
                    <a:pt x="646" y="338"/>
                  </a:lnTo>
                  <a:lnTo>
                    <a:pt x="646" y="185"/>
                  </a:lnTo>
                  <a:lnTo>
                    <a:pt x="553" y="92"/>
                  </a:lnTo>
                  <a:lnTo>
                    <a:pt x="461" y="3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1719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46" name="Google Shape;2146;p47"/>
            <p:cNvSpPr/>
            <p:nvPr/>
          </p:nvSpPr>
          <p:spPr>
            <a:xfrm>
              <a:off x="5548703" y="3160974"/>
              <a:ext cx="145216" cy="112899"/>
            </a:xfrm>
            <a:custGeom>
              <a:avLst/>
              <a:gdLst/>
              <a:ahLst/>
              <a:cxnLst/>
              <a:rect l="l" t="t" r="r" b="b"/>
              <a:pathLst>
                <a:path w="1384" h="1076" extrusionOk="0">
                  <a:moveTo>
                    <a:pt x="400" y="0"/>
                  </a:moveTo>
                  <a:lnTo>
                    <a:pt x="247" y="31"/>
                  </a:lnTo>
                  <a:lnTo>
                    <a:pt x="124" y="123"/>
                  </a:lnTo>
                  <a:lnTo>
                    <a:pt x="32" y="246"/>
                  </a:lnTo>
                  <a:lnTo>
                    <a:pt x="1" y="399"/>
                  </a:lnTo>
                  <a:lnTo>
                    <a:pt x="1" y="676"/>
                  </a:lnTo>
                  <a:lnTo>
                    <a:pt x="32" y="830"/>
                  </a:lnTo>
                  <a:lnTo>
                    <a:pt x="124" y="953"/>
                  </a:lnTo>
                  <a:lnTo>
                    <a:pt x="247" y="1045"/>
                  </a:lnTo>
                  <a:lnTo>
                    <a:pt x="400" y="1075"/>
                  </a:lnTo>
                  <a:lnTo>
                    <a:pt x="984" y="1075"/>
                  </a:lnTo>
                  <a:lnTo>
                    <a:pt x="1138" y="1045"/>
                  </a:lnTo>
                  <a:lnTo>
                    <a:pt x="1261" y="953"/>
                  </a:lnTo>
                  <a:lnTo>
                    <a:pt x="1353" y="830"/>
                  </a:lnTo>
                  <a:lnTo>
                    <a:pt x="1384" y="676"/>
                  </a:lnTo>
                  <a:lnTo>
                    <a:pt x="1384" y="399"/>
                  </a:lnTo>
                  <a:lnTo>
                    <a:pt x="1353" y="246"/>
                  </a:lnTo>
                  <a:lnTo>
                    <a:pt x="1261" y="123"/>
                  </a:lnTo>
                  <a:lnTo>
                    <a:pt x="1138" y="31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272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47" name="Google Shape;2147;p47"/>
            <p:cNvSpPr/>
            <p:nvPr/>
          </p:nvSpPr>
          <p:spPr>
            <a:xfrm>
              <a:off x="5570738" y="3187310"/>
              <a:ext cx="103456" cy="58653"/>
            </a:xfrm>
            <a:custGeom>
              <a:avLst/>
              <a:gdLst/>
              <a:ahLst/>
              <a:cxnLst/>
              <a:rect l="l" t="t" r="r" b="b"/>
              <a:pathLst>
                <a:path w="986" h="559" extrusionOk="0">
                  <a:moveTo>
                    <a:pt x="445" y="145"/>
                  </a:moveTo>
                  <a:lnTo>
                    <a:pt x="550" y="548"/>
                  </a:lnTo>
                  <a:lnTo>
                    <a:pt x="628" y="548"/>
                  </a:lnTo>
                  <a:lnTo>
                    <a:pt x="715" y="217"/>
                  </a:lnTo>
                  <a:lnTo>
                    <a:pt x="802" y="548"/>
                  </a:lnTo>
                  <a:lnTo>
                    <a:pt x="880" y="548"/>
                  </a:lnTo>
                  <a:lnTo>
                    <a:pt x="986" y="145"/>
                  </a:lnTo>
                  <a:lnTo>
                    <a:pt x="920" y="145"/>
                  </a:lnTo>
                  <a:lnTo>
                    <a:pt x="837" y="459"/>
                  </a:lnTo>
                  <a:lnTo>
                    <a:pt x="754" y="145"/>
                  </a:lnTo>
                  <a:lnTo>
                    <a:pt x="676" y="145"/>
                  </a:lnTo>
                  <a:lnTo>
                    <a:pt x="594" y="459"/>
                  </a:lnTo>
                  <a:lnTo>
                    <a:pt x="511" y="145"/>
                  </a:lnTo>
                  <a:close/>
                  <a:moveTo>
                    <a:pt x="163" y="1"/>
                  </a:moveTo>
                  <a:cubicBezTo>
                    <a:pt x="141" y="1"/>
                    <a:pt x="119" y="3"/>
                    <a:pt x="95" y="6"/>
                  </a:cubicBezTo>
                  <a:cubicBezTo>
                    <a:pt x="70" y="10"/>
                    <a:pt x="45" y="16"/>
                    <a:pt x="17" y="24"/>
                  </a:cubicBezTo>
                  <a:lnTo>
                    <a:pt x="17" y="88"/>
                  </a:lnTo>
                  <a:cubicBezTo>
                    <a:pt x="44" y="79"/>
                    <a:pt x="69" y="73"/>
                    <a:pt x="92" y="68"/>
                  </a:cubicBezTo>
                  <a:cubicBezTo>
                    <a:pt x="115" y="64"/>
                    <a:pt x="136" y="62"/>
                    <a:pt x="156" y="62"/>
                  </a:cubicBezTo>
                  <a:cubicBezTo>
                    <a:pt x="193" y="62"/>
                    <a:pt x="221" y="69"/>
                    <a:pt x="240" y="84"/>
                  </a:cubicBezTo>
                  <a:cubicBezTo>
                    <a:pt x="260" y="99"/>
                    <a:pt x="270" y="120"/>
                    <a:pt x="270" y="148"/>
                  </a:cubicBezTo>
                  <a:cubicBezTo>
                    <a:pt x="270" y="174"/>
                    <a:pt x="260" y="195"/>
                    <a:pt x="241" y="209"/>
                  </a:cubicBezTo>
                  <a:cubicBezTo>
                    <a:pt x="222" y="224"/>
                    <a:pt x="195" y="231"/>
                    <a:pt x="159" y="231"/>
                  </a:cubicBezTo>
                  <a:lnTo>
                    <a:pt x="94" y="231"/>
                  </a:lnTo>
                  <a:lnTo>
                    <a:pt x="94" y="290"/>
                  </a:lnTo>
                  <a:lnTo>
                    <a:pt x="156" y="290"/>
                  </a:lnTo>
                  <a:cubicBezTo>
                    <a:pt x="196" y="290"/>
                    <a:pt x="227" y="299"/>
                    <a:pt x="249" y="317"/>
                  </a:cubicBezTo>
                  <a:cubicBezTo>
                    <a:pt x="271" y="335"/>
                    <a:pt x="282" y="360"/>
                    <a:pt x="282" y="392"/>
                  </a:cubicBezTo>
                  <a:cubicBezTo>
                    <a:pt x="282" y="426"/>
                    <a:pt x="270" y="452"/>
                    <a:pt x="247" y="470"/>
                  </a:cubicBezTo>
                  <a:cubicBezTo>
                    <a:pt x="223" y="488"/>
                    <a:pt x="188" y="497"/>
                    <a:pt x="142" y="497"/>
                  </a:cubicBezTo>
                  <a:cubicBezTo>
                    <a:pt x="116" y="497"/>
                    <a:pt x="91" y="494"/>
                    <a:pt x="67" y="488"/>
                  </a:cubicBezTo>
                  <a:cubicBezTo>
                    <a:pt x="43" y="482"/>
                    <a:pt x="21" y="473"/>
                    <a:pt x="1" y="461"/>
                  </a:cubicBezTo>
                  <a:lnTo>
                    <a:pt x="1" y="532"/>
                  </a:lnTo>
                  <a:cubicBezTo>
                    <a:pt x="26" y="541"/>
                    <a:pt x="51" y="547"/>
                    <a:pt x="75" y="552"/>
                  </a:cubicBezTo>
                  <a:cubicBezTo>
                    <a:pt x="99" y="556"/>
                    <a:pt x="122" y="558"/>
                    <a:pt x="144" y="558"/>
                  </a:cubicBezTo>
                  <a:cubicBezTo>
                    <a:pt x="212" y="558"/>
                    <a:pt x="264" y="544"/>
                    <a:pt x="300" y="515"/>
                  </a:cubicBezTo>
                  <a:cubicBezTo>
                    <a:pt x="336" y="486"/>
                    <a:pt x="355" y="445"/>
                    <a:pt x="355" y="392"/>
                  </a:cubicBezTo>
                  <a:cubicBezTo>
                    <a:pt x="355" y="357"/>
                    <a:pt x="345" y="328"/>
                    <a:pt x="325" y="305"/>
                  </a:cubicBezTo>
                  <a:cubicBezTo>
                    <a:pt x="306" y="281"/>
                    <a:pt x="279" y="265"/>
                    <a:pt x="244" y="258"/>
                  </a:cubicBezTo>
                  <a:cubicBezTo>
                    <a:pt x="275" y="250"/>
                    <a:pt x="300" y="236"/>
                    <a:pt x="317" y="215"/>
                  </a:cubicBezTo>
                  <a:cubicBezTo>
                    <a:pt x="334" y="195"/>
                    <a:pt x="342" y="170"/>
                    <a:pt x="342" y="140"/>
                  </a:cubicBezTo>
                  <a:cubicBezTo>
                    <a:pt x="342" y="97"/>
                    <a:pt x="326" y="63"/>
                    <a:pt x="294" y="38"/>
                  </a:cubicBezTo>
                  <a:cubicBezTo>
                    <a:pt x="262" y="13"/>
                    <a:pt x="218" y="1"/>
                    <a:pt x="163" y="1"/>
                  </a:cubicBezTo>
                  <a:close/>
                </a:path>
              </a:pathLst>
            </a:custGeom>
            <a:solidFill>
              <a:srgbClr val="A0A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48" name="Google Shape;2148;p47"/>
            <p:cNvSpPr/>
            <p:nvPr/>
          </p:nvSpPr>
          <p:spPr>
            <a:xfrm>
              <a:off x="5203812" y="3596203"/>
              <a:ext cx="818940" cy="116152"/>
            </a:xfrm>
            <a:custGeom>
              <a:avLst/>
              <a:gdLst/>
              <a:ahLst/>
              <a:cxnLst/>
              <a:rect l="l" t="t" r="r" b="b"/>
              <a:pathLst>
                <a:path w="7805" h="1107" extrusionOk="0">
                  <a:moveTo>
                    <a:pt x="0" y="0"/>
                  </a:moveTo>
                  <a:lnTo>
                    <a:pt x="0" y="1106"/>
                  </a:lnTo>
                  <a:lnTo>
                    <a:pt x="7805" y="1106"/>
                  </a:lnTo>
                  <a:lnTo>
                    <a:pt x="7805" y="0"/>
                  </a:lnTo>
                  <a:close/>
                </a:path>
              </a:pathLst>
            </a:custGeom>
            <a:solidFill>
              <a:srgbClr val="3C4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49" name="Google Shape;2149;p47"/>
            <p:cNvSpPr/>
            <p:nvPr/>
          </p:nvSpPr>
          <p:spPr>
            <a:xfrm>
              <a:off x="5203812" y="3596203"/>
              <a:ext cx="818940" cy="116152"/>
            </a:xfrm>
            <a:custGeom>
              <a:avLst/>
              <a:gdLst/>
              <a:ahLst/>
              <a:cxnLst/>
              <a:rect l="l" t="t" r="r" b="b"/>
              <a:pathLst>
                <a:path w="7805" h="1107" fill="none" extrusionOk="0">
                  <a:moveTo>
                    <a:pt x="7805" y="1106"/>
                  </a:moveTo>
                  <a:lnTo>
                    <a:pt x="0" y="1106"/>
                  </a:lnTo>
                  <a:lnTo>
                    <a:pt x="0" y="0"/>
                  </a:lnTo>
                  <a:lnTo>
                    <a:pt x="7805" y="0"/>
                  </a:lnTo>
                  <a:lnTo>
                    <a:pt x="7805" y="11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50" name="Google Shape;2150;p47"/>
            <p:cNvSpPr/>
            <p:nvPr/>
          </p:nvSpPr>
          <p:spPr>
            <a:xfrm>
              <a:off x="5203812" y="3596203"/>
              <a:ext cx="818940" cy="116152"/>
            </a:xfrm>
            <a:custGeom>
              <a:avLst/>
              <a:gdLst/>
              <a:ahLst/>
              <a:cxnLst/>
              <a:rect l="l" t="t" r="r" b="b"/>
              <a:pathLst>
                <a:path w="7805" h="1107" extrusionOk="0">
                  <a:moveTo>
                    <a:pt x="7497" y="0"/>
                  </a:moveTo>
                  <a:lnTo>
                    <a:pt x="7436" y="154"/>
                  </a:lnTo>
                  <a:lnTo>
                    <a:pt x="7344" y="307"/>
                  </a:lnTo>
                  <a:lnTo>
                    <a:pt x="7221" y="430"/>
                  </a:lnTo>
                  <a:lnTo>
                    <a:pt x="7098" y="553"/>
                  </a:lnTo>
                  <a:lnTo>
                    <a:pt x="6944" y="645"/>
                  </a:lnTo>
                  <a:lnTo>
                    <a:pt x="6791" y="707"/>
                  </a:lnTo>
                  <a:lnTo>
                    <a:pt x="6637" y="768"/>
                  </a:lnTo>
                  <a:lnTo>
                    <a:pt x="0" y="768"/>
                  </a:lnTo>
                  <a:lnTo>
                    <a:pt x="0" y="1106"/>
                  </a:lnTo>
                  <a:lnTo>
                    <a:pt x="7805" y="1106"/>
                  </a:lnTo>
                  <a:lnTo>
                    <a:pt x="7805" y="860"/>
                  </a:lnTo>
                  <a:lnTo>
                    <a:pt x="7805" y="215"/>
                  </a:lnTo>
                  <a:lnTo>
                    <a:pt x="7805" y="0"/>
                  </a:lnTo>
                  <a:close/>
                </a:path>
              </a:pathLst>
            </a:custGeom>
            <a:solidFill>
              <a:srgbClr val="2B3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51" name="Google Shape;2151;p47"/>
            <p:cNvSpPr/>
            <p:nvPr/>
          </p:nvSpPr>
          <p:spPr>
            <a:xfrm>
              <a:off x="5203812" y="3596203"/>
              <a:ext cx="818940" cy="116152"/>
            </a:xfrm>
            <a:custGeom>
              <a:avLst/>
              <a:gdLst/>
              <a:ahLst/>
              <a:cxnLst/>
              <a:rect l="l" t="t" r="r" b="b"/>
              <a:pathLst>
                <a:path w="7805" h="1107" fill="none" extrusionOk="0">
                  <a:moveTo>
                    <a:pt x="7805" y="0"/>
                  </a:moveTo>
                  <a:lnTo>
                    <a:pt x="7497" y="0"/>
                  </a:lnTo>
                  <a:lnTo>
                    <a:pt x="7497" y="0"/>
                  </a:lnTo>
                  <a:lnTo>
                    <a:pt x="7436" y="154"/>
                  </a:lnTo>
                  <a:lnTo>
                    <a:pt x="7344" y="307"/>
                  </a:lnTo>
                  <a:lnTo>
                    <a:pt x="7221" y="430"/>
                  </a:lnTo>
                  <a:lnTo>
                    <a:pt x="7098" y="553"/>
                  </a:lnTo>
                  <a:lnTo>
                    <a:pt x="6944" y="645"/>
                  </a:lnTo>
                  <a:lnTo>
                    <a:pt x="6791" y="707"/>
                  </a:lnTo>
                  <a:lnTo>
                    <a:pt x="6637" y="768"/>
                  </a:lnTo>
                  <a:lnTo>
                    <a:pt x="6453" y="768"/>
                  </a:lnTo>
                  <a:lnTo>
                    <a:pt x="0" y="768"/>
                  </a:lnTo>
                  <a:lnTo>
                    <a:pt x="0" y="1106"/>
                  </a:lnTo>
                  <a:lnTo>
                    <a:pt x="7805" y="1106"/>
                  </a:lnTo>
                  <a:lnTo>
                    <a:pt x="7805" y="860"/>
                  </a:lnTo>
                  <a:lnTo>
                    <a:pt x="7805" y="215"/>
                  </a:lnTo>
                  <a:lnTo>
                    <a:pt x="78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52" name="Google Shape;2152;p47"/>
            <p:cNvSpPr/>
            <p:nvPr/>
          </p:nvSpPr>
          <p:spPr>
            <a:xfrm>
              <a:off x="5071605" y="3328539"/>
              <a:ext cx="561034" cy="158122"/>
            </a:xfrm>
            <a:custGeom>
              <a:avLst/>
              <a:gdLst/>
              <a:ahLst/>
              <a:cxnLst/>
              <a:rect l="l" t="t" r="r" b="b"/>
              <a:pathLst>
                <a:path w="5347" h="1507" extrusionOk="0">
                  <a:moveTo>
                    <a:pt x="4425" y="1"/>
                  </a:moveTo>
                  <a:lnTo>
                    <a:pt x="4271" y="32"/>
                  </a:lnTo>
                  <a:lnTo>
                    <a:pt x="4118" y="62"/>
                  </a:lnTo>
                  <a:lnTo>
                    <a:pt x="3964" y="93"/>
                  </a:lnTo>
                  <a:lnTo>
                    <a:pt x="3811" y="185"/>
                  </a:lnTo>
                  <a:lnTo>
                    <a:pt x="3657" y="277"/>
                  </a:lnTo>
                  <a:lnTo>
                    <a:pt x="3473" y="431"/>
                  </a:lnTo>
                  <a:lnTo>
                    <a:pt x="3288" y="585"/>
                  </a:lnTo>
                  <a:lnTo>
                    <a:pt x="3104" y="800"/>
                  </a:lnTo>
                  <a:lnTo>
                    <a:pt x="2827" y="1045"/>
                  </a:lnTo>
                  <a:lnTo>
                    <a:pt x="2551" y="1199"/>
                  </a:lnTo>
                  <a:lnTo>
                    <a:pt x="2305" y="1291"/>
                  </a:lnTo>
                  <a:lnTo>
                    <a:pt x="2028" y="1322"/>
                  </a:lnTo>
                  <a:lnTo>
                    <a:pt x="1844" y="1322"/>
                  </a:lnTo>
                  <a:lnTo>
                    <a:pt x="1690" y="1291"/>
                  </a:lnTo>
                  <a:lnTo>
                    <a:pt x="1322" y="1168"/>
                  </a:lnTo>
                  <a:lnTo>
                    <a:pt x="1015" y="984"/>
                  </a:lnTo>
                  <a:lnTo>
                    <a:pt x="738" y="800"/>
                  </a:lnTo>
                  <a:lnTo>
                    <a:pt x="492" y="585"/>
                  </a:lnTo>
                  <a:lnTo>
                    <a:pt x="308" y="400"/>
                  </a:lnTo>
                  <a:lnTo>
                    <a:pt x="185" y="277"/>
                  </a:lnTo>
                  <a:lnTo>
                    <a:pt x="154" y="247"/>
                  </a:lnTo>
                  <a:lnTo>
                    <a:pt x="93" y="216"/>
                  </a:lnTo>
                  <a:lnTo>
                    <a:pt x="31" y="247"/>
                  </a:lnTo>
                  <a:lnTo>
                    <a:pt x="1" y="277"/>
                  </a:lnTo>
                  <a:lnTo>
                    <a:pt x="31" y="339"/>
                  </a:lnTo>
                  <a:lnTo>
                    <a:pt x="185" y="523"/>
                  </a:lnTo>
                  <a:lnTo>
                    <a:pt x="369" y="707"/>
                  </a:lnTo>
                  <a:lnTo>
                    <a:pt x="615" y="923"/>
                  </a:lnTo>
                  <a:lnTo>
                    <a:pt x="922" y="1138"/>
                  </a:lnTo>
                  <a:lnTo>
                    <a:pt x="1260" y="1322"/>
                  </a:lnTo>
                  <a:lnTo>
                    <a:pt x="1445" y="1383"/>
                  </a:lnTo>
                  <a:lnTo>
                    <a:pt x="1629" y="1445"/>
                  </a:lnTo>
                  <a:lnTo>
                    <a:pt x="1844" y="1476"/>
                  </a:lnTo>
                  <a:lnTo>
                    <a:pt x="2028" y="1506"/>
                  </a:lnTo>
                  <a:lnTo>
                    <a:pt x="2336" y="1476"/>
                  </a:lnTo>
                  <a:lnTo>
                    <a:pt x="2489" y="1414"/>
                  </a:lnTo>
                  <a:lnTo>
                    <a:pt x="2643" y="1353"/>
                  </a:lnTo>
                  <a:lnTo>
                    <a:pt x="2797" y="1291"/>
                  </a:lnTo>
                  <a:lnTo>
                    <a:pt x="2920" y="1168"/>
                  </a:lnTo>
                  <a:lnTo>
                    <a:pt x="3073" y="1045"/>
                  </a:lnTo>
                  <a:lnTo>
                    <a:pt x="3227" y="892"/>
                  </a:lnTo>
                  <a:lnTo>
                    <a:pt x="3411" y="707"/>
                  </a:lnTo>
                  <a:lnTo>
                    <a:pt x="3565" y="554"/>
                  </a:lnTo>
                  <a:lnTo>
                    <a:pt x="3749" y="431"/>
                  </a:lnTo>
                  <a:lnTo>
                    <a:pt x="3903" y="339"/>
                  </a:lnTo>
                  <a:lnTo>
                    <a:pt x="4026" y="247"/>
                  </a:lnTo>
                  <a:lnTo>
                    <a:pt x="4179" y="216"/>
                  </a:lnTo>
                  <a:lnTo>
                    <a:pt x="4425" y="185"/>
                  </a:lnTo>
                  <a:lnTo>
                    <a:pt x="4609" y="185"/>
                  </a:lnTo>
                  <a:lnTo>
                    <a:pt x="4763" y="247"/>
                  </a:lnTo>
                  <a:lnTo>
                    <a:pt x="4886" y="308"/>
                  </a:lnTo>
                  <a:lnTo>
                    <a:pt x="5009" y="400"/>
                  </a:lnTo>
                  <a:lnTo>
                    <a:pt x="5163" y="554"/>
                  </a:lnTo>
                  <a:lnTo>
                    <a:pt x="5193" y="615"/>
                  </a:lnTo>
                  <a:lnTo>
                    <a:pt x="5255" y="677"/>
                  </a:lnTo>
                  <a:lnTo>
                    <a:pt x="5316" y="646"/>
                  </a:lnTo>
                  <a:lnTo>
                    <a:pt x="5347" y="585"/>
                  </a:lnTo>
                  <a:lnTo>
                    <a:pt x="5347" y="523"/>
                  </a:lnTo>
                  <a:lnTo>
                    <a:pt x="5285" y="462"/>
                  </a:lnTo>
                  <a:lnTo>
                    <a:pt x="5101" y="277"/>
                  </a:lnTo>
                  <a:lnTo>
                    <a:pt x="4978" y="185"/>
                  </a:lnTo>
                  <a:lnTo>
                    <a:pt x="4825" y="93"/>
                  </a:lnTo>
                  <a:lnTo>
                    <a:pt x="4640" y="32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rgbClr val="0A1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53" name="Google Shape;2153;p47"/>
            <p:cNvSpPr/>
            <p:nvPr/>
          </p:nvSpPr>
          <p:spPr>
            <a:xfrm>
              <a:off x="5429507" y="2715987"/>
              <a:ext cx="393364" cy="280674"/>
            </a:xfrm>
            <a:custGeom>
              <a:avLst/>
              <a:gdLst/>
              <a:ahLst/>
              <a:cxnLst/>
              <a:rect l="l" t="t" r="r" b="b"/>
              <a:pathLst>
                <a:path w="3749" h="2675" extrusionOk="0">
                  <a:moveTo>
                    <a:pt x="492" y="1"/>
                  </a:moveTo>
                  <a:lnTo>
                    <a:pt x="369" y="32"/>
                  </a:lnTo>
                  <a:lnTo>
                    <a:pt x="277" y="62"/>
                  </a:lnTo>
                  <a:lnTo>
                    <a:pt x="215" y="93"/>
                  </a:lnTo>
                  <a:lnTo>
                    <a:pt x="123" y="155"/>
                  </a:lnTo>
                  <a:lnTo>
                    <a:pt x="62" y="247"/>
                  </a:lnTo>
                  <a:lnTo>
                    <a:pt x="31" y="308"/>
                  </a:lnTo>
                  <a:lnTo>
                    <a:pt x="0" y="400"/>
                  </a:lnTo>
                  <a:lnTo>
                    <a:pt x="0" y="523"/>
                  </a:lnTo>
                  <a:lnTo>
                    <a:pt x="0" y="2182"/>
                  </a:lnTo>
                  <a:lnTo>
                    <a:pt x="0" y="2275"/>
                  </a:lnTo>
                  <a:lnTo>
                    <a:pt x="31" y="2367"/>
                  </a:lnTo>
                  <a:lnTo>
                    <a:pt x="62" y="2459"/>
                  </a:lnTo>
                  <a:lnTo>
                    <a:pt x="123" y="2520"/>
                  </a:lnTo>
                  <a:lnTo>
                    <a:pt x="215" y="2582"/>
                  </a:lnTo>
                  <a:lnTo>
                    <a:pt x="277" y="2643"/>
                  </a:lnTo>
                  <a:lnTo>
                    <a:pt x="369" y="2643"/>
                  </a:lnTo>
                  <a:lnTo>
                    <a:pt x="492" y="2674"/>
                  </a:lnTo>
                  <a:lnTo>
                    <a:pt x="3257" y="2674"/>
                  </a:lnTo>
                  <a:lnTo>
                    <a:pt x="3349" y="2643"/>
                  </a:lnTo>
                  <a:lnTo>
                    <a:pt x="3441" y="2643"/>
                  </a:lnTo>
                  <a:lnTo>
                    <a:pt x="3534" y="2582"/>
                  </a:lnTo>
                  <a:lnTo>
                    <a:pt x="3595" y="2520"/>
                  </a:lnTo>
                  <a:lnTo>
                    <a:pt x="3657" y="2459"/>
                  </a:lnTo>
                  <a:lnTo>
                    <a:pt x="3687" y="2367"/>
                  </a:lnTo>
                  <a:lnTo>
                    <a:pt x="3718" y="2275"/>
                  </a:lnTo>
                  <a:lnTo>
                    <a:pt x="3749" y="2182"/>
                  </a:lnTo>
                  <a:lnTo>
                    <a:pt x="3749" y="523"/>
                  </a:lnTo>
                  <a:lnTo>
                    <a:pt x="3718" y="400"/>
                  </a:lnTo>
                  <a:lnTo>
                    <a:pt x="3687" y="308"/>
                  </a:lnTo>
                  <a:lnTo>
                    <a:pt x="3657" y="247"/>
                  </a:lnTo>
                  <a:lnTo>
                    <a:pt x="3595" y="155"/>
                  </a:lnTo>
                  <a:lnTo>
                    <a:pt x="3534" y="93"/>
                  </a:lnTo>
                  <a:lnTo>
                    <a:pt x="3441" y="62"/>
                  </a:lnTo>
                  <a:lnTo>
                    <a:pt x="3349" y="32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rgbClr val="7F8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54" name="Google Shape;2154;p47"/>
            <p:cNvSpPr/>
            <p:nvPr/>
          </p:nvSpPr>
          <p:spPr>
            <a:xfrm>
              <a:off x="5445561" y="2728893"/>
              <a:ext cx="358004" cy="254863"/>
            </a:xfrm>
            <a:custGeom>
              <a:avLst/>
              <a:gdLst/>
              <a:ahLst/>
              <a:cxnLst/>
              <a:rect l="l" t="t" r="r" b="b"/>
              <a:pathLst>
                <a:path w="3412" h="2429" extrusionOk="0">
                  <a:moveTo>
                    <a:pt x="462" y="1"/>
                  </a:moveTo>
                  <a:lnTo>
                    <a:pt x="369" y="32"/>
                  </a:lnTo>
                  <a:lnTo>
                    <a:pt x="277" y="32"/>
                  </a:lnTo>
                  <a:lnTo>
                    <a:pt x="124" y="154"/>
                  </a:lnTo>
                  <a:lnTo>
                    <a:pt x="31" y="277"/>
                  </a:lnTo>
                  <a:lnTo>
                    <a:pt x="1" y="369"/>
                  </a:lnTo>
                  <a:lnTo>
                    <a:pt x="1" y="462"/>
                  </a:lnTo>
                  <a:lnTo>
                    <a:pt x="1" y="1967"/>
                  </a:lnTo>
                  <a:lnTo>
                    <a:pt x="1" y="2059"/>
                  </a:lnTo>
                  <a:lnTo>
                    <a:pt x="31" y="2152"/>
                  </a:lnTo>
                  <a:lnTo>
                    <a:pt x="124" y="2305"/>
                  </a:lnTo>
                  <a:lnTo>
                    <a:pt x="277" y="2397"/>
                  </a:lnTo>
                  <a:lnTo>
                    <a:pt x="369" y="2428"/>
                  </a:lnTo>
                  <a:lnTo>
                    <a:pt x="3073" y="2428"/>
                  </a:lnTo>
                  <a:lnTo>
                    <a:pt x="3135" y="2397"/>
                  </a:lnTo>
                  <a:lnTo>
                    <a:pt x="3288" y="2305"/>
                  </a:lnTo>
                  <a:lnTo>
                    <a:pt x="3381" y="2152"/>
                  </a:lnTo>
                  <a:lnTo>
                    <a:pt x="3411" y="2059"/>
                  </a:lnTo>
                  <a:lnTo>
                    <a:pt x="3411" y="1967"/>
                  </a:lnTo>
                  <a:lnTo>
                    <a:pt x="3411" y="462"/>
                  </a:lnTo>
                  <a:lnTo>
                    <a:pt x="3411" y="369"/>
                  </a:lnTo>
                  <a:lnTo>
                    <a:pt x="3381" y="277"/>
                  </a:lnTo>
                  <a:lnTo>
                    <a:pt x="3288" y="154"/>
                  </a:lnTo>
                  <a:lnTo>
                    <a:pt x="3135" y="32"/>
                  </a:lnTo>
                  <a:lnTo>
                    <a:pt x="3073" y="32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rgbClr val="101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55" name="Google Shape;2155;p47"/>
            <p:cNvSpPr/>
            <p:nvPr/>
          </p:nvSpPr>
          <p:spPr>
            <a:xfrm>
              <a:off x="5484279" y="2767610"/>
              <a:ext cx="283822" cy="180681"/>
            </a:xfrm>
            <a:custGeom>
              <a:avLst/>
              <a:gdLst/>
              <a:ahLst/>
              <a:cxnLst/>
              <a:rect l="l" t="t" r="r" b="b"/>
              <a:pathLst>
                <a:path w="2705" h="1722" extrusionOk="0">
                  <a:moveTo>
                    <a:pt x="1967" y="154"/>
                  </a:moveTo>
                  <a:lnTo>
                    <a:pt x="2059" y="246"/>
                  </a:lnTo>
                  <a:lnTo>
                    <a:pt x="2151" y="338"/>
                  </a:lnTo>
                  <a:lnTo>
                    <a:pt x="2182" y="461"/>
                  </a:lnTo>
                  <a:lnTo>
                    <a:pt x="2182" y="554"/>
                  </a:lnTo>
                  <a:lnTo>
                    <a:pt x="2551" y="554"/>
                  </a:lnTo>
                  <a:lnTo>
                    <a:pt x="2551" y="1168"/>
                  </a:lnTo>
                  <a:lnTo>
                    <a:pt x="2182" y="1168"/>
                  </a:lnTo>
                  <a:lnTo>
                    <a:pt x="2182" y="1230"/>
                  </a:lnTo>
                  <a:lnTo>
                    <a:pt x="2151" y="1352"/>
                  </a:lnTo>
                  <a:lnTo>
                    <a:pt x="2059" y="1475"/>
                  </a:lnTo>
                  <a:lnTo>
                    <a:pt x="1967" y="1537"/>
                  </a:lnTo>
                  <a:lnTo>
                    <a:pt x="1844" y="1568"/>
                  </a:lnTo>
                  <a:lnTo>
                    <a:pt x="492" y="1568"/>
                  </a:lnTo>
                  <a:lnTo>
                    <a:pt x="338" y="1537"/>
                  </a:lnTo>
                  <a:lnTo>
                    <a:pt x="246" y="1445"/>
                  </a:lnTo>
                  <a:lnTo>
                    <a:pt x="185" y="1352"/>
                  </a:lnTo>
                  <a:lnTo>
                    <a:pt x="154" y="1230"/>
                  </a:lnTo>
                  <a:lnTo>
                    <a:pt x="154" y="461"/>
                  </a:lnTo>
                  <a:lnTo>
                    <a:pt x="185" y="338"/>
                  </a:lnTo>
                  <a:lnTo>
                    <a:pt x="246" y="246"/>
                  </a:lnTo>
                  <a:lnTo>
                    <a:pt x="338" y="154"/>
                  </a:lnTo>
                  <a:close/>
                  <a:moveTo>
                    <a:pt x="369" y="0"/>
                  </a:moveTo>
                  <a:lnTo>
                    <a:pt x="277" y="31"/>
                  </a:lnTo>
                  <a:lnTo>
                    <a:pt x="123" y="123"/>
                  </a:lnTo>
                  <a:lnTo>
                    <a:pt x="31" y="277"/>
                  </a:lnTo>
                  <a:lnTo>
                    <a:pt x="0" y="369"/>
                  </a:lnTo>
                  <a:lnTo>
                    <a:pt x="0" y="461"/>
                  </a:lnTo>
                  <a:lnTo>
                    <a:pt x="0" y="1230"/>
                  </a:lnTo>
                  <a:lnTo>
                    <a:pt x="0" y="1322"/>
                  </a:lnTo>
                  <a:lnTo>
                    <a:pt x="31" y="1414"/>
                  </a:lnTo>
                  <a:lnTo>
                    <a:pt x="123" y="1568"/>
                  </a:lnTo>
                  <a:lnTo>
                    <a:pt x="277" y="1660"/>
                  </a:lnTo>
                  <a:lnTo>
                    <a:pt x="369" y="1690"/>
                  </a:lnTo>
                  <a:lnTo>
                    <a:pt x="492" y="1721"/>
                  </a:lnTo>
                  <a:lnTo>
                    <a:pt x="1844" y="1721"/>
                  </a:lnTo>
                  <a:lnTo>
                    <a:pt x="1936" y="1690"/>
                  </a:lnTo>
                  <a:lnTo>
                    <a:pt x="2028" y="1660"/>
                  </a:lnTo>
                  <a:lnTo>
                    <a:pt x="2182" y="1568"/>
                  </a:lnTo>
                  <a:lnTo>
                    <a:pt x="2274" y="1414"/>
                  </a:lnTo>
                  <a:lnTo>
                    <a:pt x="2305" y="1322"/>
                  </a:lnTo>
                  <a:lnTo>
                    <a:pt x="2704" y="1322"/>
                  </a:lnTo>
                  <a:lnTo>
                    <a:pt x="2704" y="400"/>
                  </a:lnTo>
                  <a:lnTo>
                    <a:pt x="2315" y="400"/>
                  </a:lnTo>
                  <a:lnTo>
                    <a:pt x="2305" y="369"/>
                  </a:lnTo>
                  <a:lnTo>
                    <a:pt x="2274" y="277"/>
                  </a:lnTo>
                  <a:lnTo>
                    <a:pt x="2182" y="123"/>
                  </a:lnTo>
                  <a:lnTo>
                    <a:pt x="2028" y="31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56" name="Google Shape;2156;p47"/>
            <p:cNvSpPr/>
            <p:nvPr/>
          </p:nvSpPr>
          <p:spPr>
            <a:xfrm>
              <a:off x="5513343" y="2796674"/>
              <a:ext cx="45223" cy="119300"/>
            </a:xfrm>
            <a:custGeom>
              <a:avLst/>
              <a:gdLst/>
              <a:ahLst/>
              <a:cxnLst/>
              <a:rect l="l" t="t" r="r" b="b"/>
              <a:pathLst>
                <a:path w="431" h="1137" extrusionOk="0">
                  <a:moveTo>
                    <a:pt x="123" y="0"/>
                  </a:moveTo>
                  <a:lnTo>
                    <a:pt x="61" y="61"/>
                  </a:lnTo>
                  <a:lnTo>
                    <a:pt x="0" y="123"/>
                  </a:lnTo>
                  <a:lnTo>
                    <a:pt x="0" y="215"/>
                  </a:lnTo>
                  <a:lnTo>
                    <a:pt x="0" y="922"/>
                  </a:lnTo>
                  <a:lnTo>
                    <a:pt x="0" y="1014"/>
                  </a:lnTo>
                  <a:lnTo>
                    <a:pt x="61" y="1075"/>
                  </a:lnTo>
                  <a:lnTo>
                    <a:pt x="123" y="1137"/>
                  </a:lnTo>
                  <a:lnTo>
                    <a:pt x="307" y="1137"/>
                  </a:lnTo>
                  <a:lnTo>
                    <a:pt x="369" y="1075"/>
                  </a:lnTo>
                  <a:lnTo>
                    <a:pt x="430" y="1014"/>
                  </a:lnTo>
                  <a:lnTo>
                    <a:pt x="430" y="922"/>
                  </a:lnTo>
                  <a:lnTo>
                    <a:pt x="430" y="215"/>
                  </a:lnTo>
                  <a:lnTo>
                    <a:pt x="430" y="123"/>
                  </a:lnTo>
                  <a:lnTo>
                    <a:pt x="369" y="6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57" name="Google Shape;2157;p47"/>
            <p:cNvSpPr/>
            <p:nvPr/>
          </p:nvSpPr>
          <p:spPr>
            <a:xfrm>
              <a:off x="5571367" y="2796674"/>
              <a:ext cx="48370" cy="119300"/>
            </a:xfrm>
            <a:custGeom>
              <a:avLst/>
              <a:gdLst/>
              <a:ahLst/>
              <a:cxnLst/>
              <a:rect l="l" t="t" r="r" b="b"/>
              <a:pathLst>
                <a:path w="461" h="1137" extrusionOk="0">
                  <a:moveTo>
                    <a:pt x="154" y="0"/>
                  </a:moveTo>
                  <a:lnTo>
                    <a:pt x="62" y="61"/>
                  </a:lnTo>
                  <a:lnTo>
                    <a:pt x="31" y="123"/>
                  </a:lnTo>
                  <a:lnTo>
                    <a:pt x="0" y="215"/>
                  </a:lnTo>
                  <a:lnTo>
                    <a:pt x="0" y="922"/>
                  </a:lnTo>
                  <a:lnTo>
                    <a:pt x="31" y="1014"/>
                  </a:lnTo>
                  <a:lnTo>
                    <a:pt x="62" y="1075"/>
                  </a:lnTo>
                  <a:lnTo>
                    <a:pt x="154" y="1137"/>
                  </a:lnTo>
                  <a:lnTo>
                    <a:pt x="307" y="1137"/>
                  </a:lnTo>
                  <a:lnTo>
                    <a:pt x="369" y="1075"/>
                  </a:lnTo>
                  <a:lnTo>
                    <a:pt x="430" y="1014"/>
                  </a:lnTo>
                  <a:lnTo>
                    <a:pt x="461" y="922"/>
                  </a:lnTo>
                  <a:lnTo>
                    <a:pt x="461" y="215"/>
                  </a:lnTo>
                  <a:lnTo>
                    <a:pt x="430" y="123"/>
                  </a:lnTo>
                  <a:lnTo>
                    <a:pt x="369" y="6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58" name="Google Shape;2158;p47"/>
            <p:cNvSpPr/>
            <p:nvPr/>
          </p:nvSpPr>
          <p:spPr>
            <a:xfrm>
              <a:off x="5593926" y="2603193"/>
              <a:ext cx="13011" cy="6505"/>
            </a:xfrm>
            <a:custGeom>
              <a:avLst/>
              <a:gdLst/>
              <a:ahLst/>
              <a:cxnLst/>
              <a:rect l="l" t="t" r="r" b="b"/>
              <a:pathLst>
                <a:path w="124" h="62" extrusionOk="0">
                  <a:moveTo>
                    <a:pt x="31" y="0"/>
                  </a:moveTo>
                  <a:lnTo>
                    <a:pt x="0" y="31"/>
                  </a:lnTo>
                  <a:lnTo>
                    <a:pt x="62" y="62"/>
                  </a:lnTo>
                  <a:lnTo>
                    <a:pt x="123" y="3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4F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59" name="Google Shape;2159;p47"/>
            <p:cNvSpPr/>
            <p:nvPr/>
          </p:nvSpPr>
          <p:spPr>
            <a:xfrm>
              <a:off x="5522996" y="2396910"/>
              <a:ext cx="135458" cy="203135"/>
            </a:xfrm>
            <a:custGeom>
              <a:avLst/>
              <a:gdLst/>
              <a:ahLst/>
              <a:cxnLst/>
              <a:rect l="l" t="t" r="r" b="b"/>
              <a:pathLst>
                <a:path w="1291" h="1936" extrusionOk="0">
                  <a:moveTo>
                    <a:pt x="983" y="0"/>
                  </a:moveTo>
                  <a:lnTo>
                    <a:pt x="768" y="31"/>
                  </a:lnTo>
                  <a:lnTo>
                    <a:pt x="584" y="92"/>
                  </a:lnTo>
                  <a:lnTo>
                    <a:pt x="430" y="154"/>
                  </a:lnTo>
                  <a:lnTo>
                    <a:pt x="277" y="277"/>
                  </a:lnTo>
                  <a:lnTo>
                    <a:pt x="154" y="430"/>
                  </a:lnTo>
                  <a:lnTo>
                    <a:pt x="62" y="584"/>
                  </a:lnTo>
                  <a:lnTo>
                    <a:pt x="0" y="768"/>
                  </a:lnTo>
                  <a:lnTo>
                    <a:pt x="0" y="983"/>
                  </a:lnTo>
                  <a:lnTo>
                    <a:pt x="0" y="1137"/>
                  </a:lnTo>
                  <a:lnTo>
                    <a:pt x="62" y="1291"/>
                  </a:lnTo>
                  <a:lnTo>
                    <a:pt x="123" y="1444"/>
                  </a:lnTo>
                  <a:lnTo>
                    <a:pt x="215" y="1567"/>
                  </a:lnTo>
                  <a:lnTo>
                    <a:pt x="307" y="1690"/>
                  </a:lnTo>
                  <a:lnTo>
                    <a:pt x="430" y="1782"/>
                  </a:lnTo>
                  <a:lnTo>
                    <a:pt x="584" y="1874"/>
                  </a:lnTo>
                  <a:lnTo>
                    <a:pt x="738" y="1936"/>
                  </a:lnTo>
                  <a:lnTo>
                    <a:pt x="1291" y="953"/>
                  </a:lnTo>
                  <a:lnTo>
                    <a:pt x="615" y="1014"/>
                  </a:lnTo>
                  <a:lnTo>
                    <a:pt x="369" y="1014"/>
                  </a:lnTo>
                  <a:lnTo>
                    <a:pt x="492" y="830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rgbClr val="101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60" name="Google Shape;2160;p47"/>
            <p:cNvSpPr/>
            <p:nvPr/>
          </p:nvSpPr>
          <p:spPr>
            <a:xfrm>
              <a:off x="5606832" y="2403311"/>
              <a:ext cx="119300" cy="199987"/>
            </a:xfrm>
            <a:custGeom>
              <a:avLst/>
              <a:gdLst/>
              <a:ahLst/>
              <a:cxnLst/>
              <a:rect l="l" t="t" r="r" b="b"/>
              <a:pathLst>
                <a:path w="1137" h="1906" extrusionOk="0">
                  <a:moveTo>
                    <a:pt x="522" y="0"/>
                  </a:moveTo>
                  <a:lnTo>
                    <a:pt x="430" y="154"/>
                  </a:lnTo>
                  <a:lnTo>
                    <a:pt x="31" y="738"/>
                  </a:lnTo>
                  <a:lnTo>
                    <a:pt x="615" y="769"/>
                  </a:lnTo>
                  <a:lnTo>
                    <a:pt x="737" y="769"/>
                  </a:lnTo>
                  <a:lnTo>
                    <a:pt x="676" y="861"/>
                  </a:lnTo>
                  <a:lnTo>
                    <a:pt x="0" y="1875"/>
                  </a:lnTo>
                  <a:lnTo>
                    <a:pt x="184" y="1905"/>
                  </a:lnTo>
                  <a:lnTo>
                    <a:pt x="369" y="1875"/>
                  </a:lnTo>
                  <a:lnTo>
                    <a:pt x="553" y="1813"/>
                  </a:lnTo>
                  <a:lnTo>
                    <a:pt x="707" y="1721"/>
                  </a:lnTo>
                  <a:lnTo>
                    <a:pt x="860" y="1598"/>
                  </a:lnTo>
                  <a:lnTo>
                    <a:pt x="983" y="1475"/>
                  </a:lnTo>
                  <a:lnTo>
                    <a:pt x="1075" y="1291"/>
                  </a:lnTo>
                  <a:lnTo>
                    <a:pt x="1137" y="1107"/>
                  </a:lnTo>
                  <a:lnTo>
                    <a:pt x="1137" y="922"/>
                  </a:lnTo>
                  <a:lnTo>
                    <a:pt x="1137" y="769"/>
                  </a:lnTo>
                  <a:lnTo>
                    <a:pt x="1106" y="615"/>
                  </a:lnTo>
                  <a:lnTo>
                    <a:pt x="1045" y="492"/>
                  </a:lnTo>
                  <a:lnTo>
                    <a:pt x="983" y="369"/>
                  </a:lnTo>
                  <a:lnTo>
                    <a:pt x="891" y="246"/>
                  </a:lnTo>
                  <a:lnTo>
                    <a:pt x="768" y="154"/>
                  </a:lnTo>
                  <a:lnTo>
                    <a:pt x="645" y="62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101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61" name="Google Shape;2161;p47"/>
            <p:cNvSpPr/>
            <p:nvPr/>
          </p:nvSpPr>
          <p:spPr>
            <a:xfrm>
              <a:off x="5561609" y="2396910"/>
              <a:ext cx="122657" cy="203135"/>
            </a:xfrm>
            <a:custGeom>
              <a:avLst/>
              <a:gdLst/>
              <a:ahLst/>
              <a:cxnLst/>
              <a:rect l="l" t="t" r="r" b="b"/>
              <a:pathLst>
                <a:path w="1169" h="1936" extrusionOk="0">
                  <a:moveTo>
                    <a:pt x="677" y="0"/>
                  </a:moveTo>
                  <a:lnTo>
                    <a:pt x="124" y="830"/>
                  </a:lnTo>
                  <a:lnTo>
                    <a:pt x="1" y="1014"/>
                  </a:lnTo>
                  <a:lnTo>
                    <a:pt x="247" y="1014"/>
                  </a:lnTo>
                  <a:lnTo>
                    <a:pt x="923" y="953"/>
                  </a:lnTo>
                  <a:lnTo>
                    <a:pt x="370" y="1936"/>
                  </a:lnTo>
                  <a:lnTo>
                    <a:pt x="431" y="1936"/>
                  </a:lnTo>
                  <a:lnTo>
                    <a:pt x="1107" y="922"/>
                  </a:lnTo>
                  <a:lnTo>
                    <a:pt x="1168" y="830"/>
                  </a:lnTo>
                  <a:lnTo>
                    <a:pt x="1046" y="830"/>
                  </a:lnTo>
                  <a:lnTo>
                    <a:pt x="462" y="799"/>
                  </a:lnTo>
                  <a:lnTo>
                    <a:pt x="892" y="184"/>
                  </a:lnTo>
                  <a:lnTo>
                    <a:pt x="953" y="61"/>
                  </a:lnTo>
                  <a:lnTo>
                    <a:pt x="830" y="31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rgbClr val="4F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62" name="Google Shape;2162;p47"/>
            <p:cNvSpPr/>
            <p:nvPr/>
          </p:nvSpPr>
          <p:spPr>
            <a:xfrm>
              <a:off x="5368231" y="3051327"/>
              <a:ext cx="525569" cy="6505"/>
            </a:xfrm>
            <a:custGeom>
              <a:avLst/>
              <a:gdLst/>
              <a:ahLst/>
              <a:cxnLst/>
              <a:rect l="l" t="t" r="r" b="b"/>
              <a:pathLst>
                <a:path w="5009" h="62" extrusionOk="0">
                  <a:moveTo>
                    <a:pt x="1260" y="0"/>
                  </a:moveTo>
                  <a:lnTo>
                    <a:pt x="0" y="31"/>
                  </a:lnTo>
                  <a:lnTo>
                    <a:pt x="1260" y="62"/>
                  </a:lnTo>
                  <a:lnTo>
                    <a:pt x="3749" y="62"/>
                  </a:lnTo>
                  <a:lnTo>
                    <a:pt x="5009" y="31"/>
                  </a:lnTo>
                  <a:lnTo>
                    <a:pt x="3749" y="0"/>
                  </a:lnTo>
                  <a:close/>
                </a:path>
              </a:pathLst>
            </a:custGeom>
            <a:solidFill>
              <a:srgbClr val="394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63" name="Google Shape;2163;p47"/>
            <p:cNvSpPr/>
            <p:nvPr/>
          </p:nvSpPr>
          <p:spPr>
            <a:xfrm>
              <a:off x="2614975" y="3683185"/>
              <a:ext cx="105" cy="335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1"/>
                  </a:moveTo>
                  <a:lnTo>
                    <a:pt x="1" y="31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3C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64" name="Google Shape;2164;p47"/>
            <p:cNvSpPr/>
            <p:nvPr/>
          </p:nvSpPr>
          <p:spPr>
            <a:xfrm>
              <a:off x="2614975" y="3683185"/>
              <a:ext cx="105" cy="3358"/>
            </a:xfrm>
            <a:custGeom>
              <a:avLst/>
              <a:gdLst/>
              <a:ahLst/>
              <a:cxnLst/>
              <a:rect l="l" t="t" r="r" b="b"/>
              <a:pathLst>
                <a:path w="1" h="32" fill="none" extrusionOk="0">
                  <a:moveTo>
                    <a:pt x="1" y="1"/>
                  </a:moveTo>
                  <a:lnTo>
                    <a:pt x="1" y="31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65" name="Google Shape;2165;p47"/>
            <p:cNvSpPr/>
            <p:nvPr/>
          </p:nvSpPr>
          <p:spPr>
            <a:xfrm>
              <a:off x="2614975" y="3686438"/>
              <a:ext cx="105" cy="16158"/>
            </a:xfrm>
            <a:custGeom>
              <a:avLst/>
              <a:gdLst/>
              <a:ahLst/>
              <a:cxnLst/>
              <a:rect l="l" t="t" r="r" b="b"/>
              <a:pathLst>
                <a:path w="1" h="154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54"/>
                  </a:lnTo>
                  <a:lnTo>
                    <a:pt x="1" y="1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9A9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66" name="Google Shape;2166;p47"/>
            <p:cNvSpPr/>
            <p:nvPr/>
          </p:nvSpPr>
          <p:spPr>
            <a:xfrm>
              <a:off x="2614975" y="3686438"/>
              <a:ext cx="105" cy="16158"/>
            </a:xfrm>
            <a:custGeom>
              <a:avLst/>
              <a:gdLst/>
              <a:ahLst/>
              <a:cxnLst/>
              <a:rect l="l" t="t" r="r" b="b"/>
              <a:pathLst>
                <a:path w="1" h="15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54"/>
                  </a:lnTo>
                  <a:lnTo>
                    <a:pt x="1" y="15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67" name="Google Shape;2167;p47"/>
            <p:cNvSpPr/>
            <p:nvPr/>
          </p:nvSpPr>
          <p:spPr>
            <a:xfrm>
              <a:off x="4120557" y="2574129"/>
              <a:ext cx="45223" cy="48475"/>
            </a:xfrm>
            <a:custGeom>
              <a:avLst/>
              <a:gdLst/>
              <a:ahLst/>
              <a:cxnLst/>
              <a:rect l="l" t="t" r="r" b="b"/>
              <a:pathLst>
                <a:path w="431" h="462" extrusionOk="0">
                  <a:moveTo>
                    <a:pt x="0" y="1"/>
                  </a:moveTo>
                  <a:lnTo>
                    <a:pt x="0" y="462"/>
                  </a:lnTo>
                  <a:lnTo>
                    <a:pt x="431" y="462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AF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68" name="Google Shape;2168;p47"/>
            <p:cNvSpPr/>
            <p:nvPr/>
          </p:nvSpPr>
          <p:spPr>
            <a:xfrm>
              <a:off x="4197887" y="2574129"/>
              <a:ext cx="48475" cy="48475"/>
            </a:xfrm>
            <a:custGeom>
              <a:avLst/>
              <a:gdLst/>
              <a:ahLst/>
              <a:cxnLst/>
              <a:rect l="l" t="t" r="r" b="b"/>
              <a:pathLst>
                <a:path w="462" h="462" extrusionOk="0">
                  <a:moveTo>
                    <a:pt x="1" y="1"/>
                  </a:moveTo>
                  <a:lnTo>
                    <a:pt x="1" y="462"/>
                  </a:lnTo>
                  <a:lnTo>
                    <a:pt x="462" y="462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AF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69" name="Google Shape;2169;p47"/>
            <p:cNvSpPr/>
            <p:nvPr/>
          </p:nvSpPr>
          <p:spPr>
            <a:xfrm>
              <a:off x="4278575" y="2574129"/>
              <a:ext cx="48370" cy="48475"/>
            </a:xfrm>
            <a:custGeom>
              <a:avLst/>
              <a:gdLst/>
              <a:ahLst/>
              <a:cxnLst/>
              <a:rect l="l" t="t" r="r" b="b"/>
              <a:pathLst>
                <a:path w="461" h="462" extrusionOk="0">
                  <a:moveTo>
                    <a:pt x="0" y="1"/>
                  </a:moveTo>
                  <a:lnTo>
                    <a:pt x="0" y="462"/>
                  </a:lnTo>
                  <a:lnTo>
                    <a:pt x="461" y="462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AF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70" name="Google Shape;2170;p47"/>
            <p:cNvSpPr/>
            <p:nvPr/>
          </p:nvSpPr>
          <p:spPr>
            <a:xfrm>
              <a:off x="4359158" y="2574129"/>
              <a:ext cx="45223" cy="48475"/>
            </a:xfrm>
            <a:custGeom>
              <a:avLst/>
              <a:gdLst/>
              <a:ahLst/>
              <a:cxnLst/>
              <a:rect l="l" t="t" r="r" b="b"/>
              <a:pathLst>
                <a:path w="431" h="462" extrusionOk="0">
                  <a:moveTo>
                    <a:pt x="0" y="1"/>
                  </a:moveTo>
                  <a:lnTo>
                    <a:pt x="0" y="462"/>
                  </a:lnTo>
                  <a:lnTo>
                    <a:pt x="430" y="46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AF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71" name="Google Shape;2171;p47"/>
            <p:cNvSpPr/>
            <p:nvPr/>
          </p:nvSpPr>
          <p:spPr>
            <a:xfrm>
              <a:off x="4120557" y="2677375"/>
              <a:ext cx="45223" cy="48475"/>
            </a:xfrm>
            <a:custGeom>
              <a:avLst/>
              <a:gdLst/>
              <a:ahLst/>
              <a:cxnLst/>
              <a:rect l="l" t="t" r="r" b="b"/>
              <a:pathLst>
                <a:path w="431" h="462" extrusionOk="0">
                  <a:moveTo>
                    <a:pt x="0" y="0"/>
                  </a:moveTo>
                  <a:lnTo>
                    <a:pt x="0" y="461"/>
                  </a:lnTo>
                  <a:lnTo>
                    <a:pt x="431" y="461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AF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72" name="Google Shape;2172;p47"/>
            <p:cNvSpPr/>
            <p:nvPr/>
          </p:nvSpPr>
          <p:spPr>
            <a:xfrm>
              <a:off x="4120557" y="2677375"/>
              <a:ext cx="45223" cy="48475"/>
            </a:xfrm>
            <a:custGeom>
              <a:avLst/>
              <a:gdLst/>
              <a:ahLst/>
              <a:cxnLst/>
              <a:rect l="l" t="t" r="r" b="b"/>
              <a:pathLst>
                <a:path w="431" h="462" fill="none" extrusionOk="0">
                  <a:moveTo>
                    <a:pt x="431" y="461"/>
                  </a:moveTo>
                  <a:lnTo>
                    <a:pt x="0" y="461"/>
                  </a:lnTo>
                  <a:lnTo>
                    <a:pt x="0" y="0"/>
                  </a:lnTo>
                  <a:lnTo>
                    <a:pt x="431" y="0"/>
                  </a:lnTo>
                  <a:lnTo>
                    <a:pt x="431" y="4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73" name="Google Shape;2173;p47"/>
            <p:cNvSpPr/>
            <p:nvPr/>
          </p:nvSpPr>
          <p:spPr>
            <a:xfrm>
              <a:off x="4197887" y="2677375"/>
              <a:ext cx="48475" cy="48475"/>
            </a:xfrm>
            <a:custGeom>
              <a:avLst/>
              <a:gdLst/>
              <a:ahLst/>
              <a:cxnLst/>
              <a:rect l="l" t="t" r="r" b="b"/>
              <a:pathLst>
                <a:path w="462" h="462" extrusionOk="0">
                  <a:moveTo>
                    <a:pt x="1" y="0"/>
                  </a:moveTo>
                  <a:lnTo>
                    <a:pt x="1" y="461"/>
                  </a:lnTo>
                  <a:lnTo>
                    <a:pt x="462" y="461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AF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74" name="Google Shape;2174;p47"/>
            <p:cNvSpPr/>
            <p:nvPr/>
          </p:nvSpPr>
          <p:spPr>
            <a:xfrm>
              <a:off x="4197887" y="2677375"/>
              <a:ext cx="48475" cy="48475"/>
            </a:xfrm>
            <a:custGeom>
              <a:avLst/>
              <a:gdLst/>
              <a:ahLst/>
              <a:cxnLst/>
              <a:rect l="l" t="t" r="r" b="b"/>
              <a:pathLst>
                <a:path w="462" h="462" fill="none" extrusionOk="0">
                  <a:moveTo>
                    <a:pt x="462" y="461"/>
                  </a:moveTo>
                  <a:lnTo>
                    <a:pt x="1" y="461"/>
                  </a:lnTo>
                  <a:lnTo>
                    <a:pt x="1" y="0"/>
                  </a:lnTo>
                  <a:lnTo>
                    <a:pt x="462" y="0"/>
                  </a:lnTo>
                  <a:lnTo>
                    <a:pt x="462" y="4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75" name="Google Shape;2175;p47"/>
            <p:cNvSpPr/>
            <p:nvPr/>
          </p:nvSpPr>
          <p:spPr>
            <a:xfrm>
              <a:off x="4278575" y="2677375"/>
              <a:ext cx="48370" cy="48475"/>
            </a:xfrm>
            <a:custGeom>
              <a:avLst/>
              <a:gdLst/>
              <a:ahLst/>
              <a:cxnLst/>
              <a:rect l="l" t="t" r="r" b="b"/>
              <a:pathLst>
                <a:path w="461" h="462" extrusionOk="0">
                  <a:moveTo>
                    <a:pt x="0" y="0"/>
                  </a:moveTo>
                  <a:lnTo>
                    <a:pt x="0" y="461"/>
                  </a:lnTo>
                  <a:lnTo>
                    <a:pt x="461" y="46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AF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76" name="Google Shape;2176;p47"/>
            <p:cNvSpPr/>
            <p:nvPr/>
          </p:nvSpPr>
          <p:spPr>
            <a:xfrm>
              <a:off x="4359158" y="2677375"/>
              <a:ext cx="45223" cy="48475"/>
            </a:xfrm>
            <a:custGeom>
              <a:avLst/>
              <a:gdLst/>
              <a:ahLst/>
              <a:cxnLst/>
              <a:rect l="l" t="t" r="r" b="b"/>
              <a:pathLst>
                <a:path w="431" h="462" extrusionOk="0">
                  <a:moveTo>
                    <a:pt x="0" y="0"/>
                  </a:moveTo>
                  <a:lnTo>
                    <a:pt x="0" y="461"/>
                  </a:lnTo>
                  <a:lnTo>
                    <a:pt x="430" y="4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AF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77" name="Google Shape;2177;p47"/>
            <p:cNvSpPr/>
            <p:nvPr/>
          </p:nvSpPr>
          <p:spPr>
            <a:xfrm>
              <a:off x="4359158" y="2677375"/>
              <a:ext cx="45223" cy="48475"/>
            </a:xfrm>
            <a:custGeom>
              <a:avLst/>
              <a:gdLst/>
              <a:ahLst/>
              <a:cxnLst/>
              <a:rect l="l" t="t" r="r" b="b"/>
              <a:pathLst>
                <a:path w="431" h="462" fill="none" extrusionOk="0">
                  <a:moveTo>
                    <a:pt x="430" y="461"/>
                  </a:moveTo>
                  <a:lnTo>
                    <a:pt x="0" y="461"/>
                  </a:lnTo>
                  <a:lnTo>
                    <a:pt x="0" y="0"/>
                  </a:lnTo>
                  <a:lnTo>
                    <a:pt x="430" y="0"/>
                  </a:lnTo>
                  <a:lnTo>
                    <a:pt x="430" y="4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78" name="Google Shape;2178;p47"/>
            <p:cNvSpPr/>
            <p:nvPr/>
          </p:nvSpPr>
          <p:spPr>
            <a:xfrm>
              <a:off x="4120557" y="2780516"/>
              <a:ext cx="45223" cy="48475"/>
            </a:xfrm>
            <a:custGeom>
              <a:avLst/>
              <a:gdLst/>
              <a:ahLst/>
              <a:cxnLst/>
              <a:rect l="l" t="t" r="r" b="b"/>
              <a:pathLst>
                <a:path w="431" h="462" extrusionOk="0">
                  <a:moveTo>
                    <a:pt x="0" y="0"/>
                  </a:moveTo>
                  <a:lnTo>
                    <a:pt x="0" y="461"/>
                  </a:lnTo>
                  <a:lnTo>
                    <a:pt x="431" y="461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AF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79" name="Google Shape;2179;p47"/>
            <p:cNvSpPr/>
            <p:nvPr/>
          </p:nvSpPr>
          <p:spPr>
            <a:xfrm>
              <a:off x="4120557" y="2780516"/>
              <a:ext cx="45223" cy="48475"/>
            </a:xfrm>
            <a:custGeom>
              <a:avLst/>
              <a:gdLst/>
              <a:ahLst/>
              <a:cxnLst/>
              <a:rect l="l" t="t" r="r" b="b"/>
              <a:pathLst>
                <a:path w="431" h="462" fill="none" extrusionOk="0">
                  <a:moveTo>
                    <a:pt x="431" y="461"/>
                  </a:moveTo>
                  <a:lnTo>
                    <a:pt x="0" y="461"/>
                  </a:lnTo>
                  <a:lnTo>
                    <a:pt x="0" y="0"/>
                  </a:lnTo>
                  <a:lnTo>
                    <a:pt x="431" y="0"/>
                  </a:lnTo>
                  <a:lnTo>
                    <a:pt x="431" y="4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80" name="Google Shape;2180;p47"/>
            <p:cNvSpPr/>
            <p:nvPr/>
          </p:nvSpPr>
          <p:spPr>
            <a:xfrm>
              <a:off x="4197887" y="2780516"/>
              <a:ext cx="48475" cy="48475"/>
            </a:xfrm>
            <a:custGeom>
              <a:avLst/>
              <a:gdLst/>
              <a:ahLst/>
              <a:cxnLst/>
              <a:rect l="l" t="t" r="r" b="b"/>
              <a:pathLst>
                <a:path w="462" h="462" extrusionOk="0">
                  <a:moveTo>
                    <a:pt x="1" y="0"/>
                  </a:moveTo>
                  <a:lnTo>
                    <a:pt x="1" y="461"/>
                  </a:lnTo>
                  <a:lnTo>
                    <a:pt x="462" y="461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AF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81" name="Google Shape;2181;p47"/>
            <p:cNvSpPr/>
            <p:nvPr/>
          </p:nvSpPr>
          <p:spPr>
            <a:xfrm>
              <a:off x="4197887" y="2780516"/>
              <a:ext cx="48475" cy="48475"/>
            </a:xfrm>
            <a:custGeom>
              <a:avLst/>
              <a:gdLst/>
              <a:ahLst/>
              <a:cxnLst/>
              <a:rect l="l" t="t" r="r" b="b"/>
              <a:pathLst>
                <a:path w="462" h="462" fill="none" extrusionOk="0">
                  <a:moveTo>
                    <a:pt x="462" y="461"/>
                  </a:moveTo>
                  <a:lnTo>
                    <a:pt x="1" y="461"/>
                  </a:lnTo>
                  <a:lnTo>
                    <a:pt x="1" y="0"/>
                  </a:lnTo>
                  <a:lnTo>
                    <a:pt x="462" y="0"/>
                  </a:lnTo>
                  <a:lnTo>
                    <a:pt x="462" y="4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82" name="Google Shape;2182;p47"/>
            <p:cNvSpPr/>
            <p:nvPr/>
          </p:nvSpPr>
          <p:spPr>
            <a:xfrm>
              <a:off x="4278575" y="2780516"/>
              <a:ext cx="48370" cy="48475"/>
            </a:xfrm>
            <a:custGeom>
              <a:avLst/>
              <a:gdLst/>
              <a:ahLst/>
              <a:cxnLst/>
              <a:rect l="l" t="t" r="r" b="b"/>
              <a:pathLst>
                <a:path w="461" h="462" extrusionOk="0">
                  <a:moveTo>
                    <a:pt x="0" y="0"/>
                  </a:moveTo>
                  <a:lnTo>
                    <a:pt x="0" y="461"/>
                  </a:lnTo>
                  <a:lnTo>
                    <a:pt x="461" y="46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AF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83" name="Google Shape;2183;p47"/>
            <p:cNvSpPr/>
            <p:nvPr/>
          </p:nvSpPr>
          <p:spPr>
            <a:xfrm>
              <a:off x="4278575" y="2780516"/>
              <a:ext cx="48370" cy="48475"/>
            </a:xfrm>
            <a:custGeom>
              <a:avLst/>
              <a:gdLst/>
              <a:ahLst/>
              <a:cxnLst/>
              <a:rect l="l" t="t" r="r" b="b"/>
              <a:pathLst>
                <a:path w="461" h="462" fill="none" extrusionOk="0">
                  <a:moveTo>
                    <a:pt x="461" y="461"/>
                  </a:moveTo>
                  <a:lnTo>
                    <a:pt x="0" y="461"/>
                  </a:lnTo>
                  <a:lnTo>
                    <a:pt x="0" y="0"/>
                  </a:lnTo>
                  <a:lnTo>
                    <a:pt x="461" y="0"/>
                  </a:lnTo>
                  <a:lnTo>
                    <a:pt x="461" y="4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84" name="Google Shape;2184;p47"/>
            <p:cNvSpPr/>
            <p:nvPr/>
          </p:nvSpPr>
          <p:spPr>
            <a:xfrm>
              <a:off x="4359158" y="2780516"/>
              <a:ext cx="45223" cy="48475"/>
            </a:xfrm>
            <a:custGeom>
              <a:avLst/>
              <a:gdLst/>
              <a:ahLst/>
              <a:cxnLst/>
              <a:rect l="l" t="t" r="r" b="b"/>
              <a:pathLst>
                <a:path w="431" h="462" extrusionOk="0">
                  <a:moveTo>
                    <a:pt x="0" y="0"/>
                  </a:moveTo>
                  <a:lnTo>
                    <a:pt x="0" y="461"/>
                  </a:lnTo>
                  <a:lnTo>
                    <a:pt x="430" y="4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AF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85" name="Google Shape;2185;p47"/>
            <p:cNvSpPr/>
            <p:nvPr/>
          </p:nvSpPr>
          <p:spPr>
            <a:xfrm>
              <a:off x="4359158" y="2780516"/>
              <a:ext cx="45223" cy="48475"/>
            </a:xfrm>
            <a:custGeom>
              <a:avLst/>
              <a:gdLst/>
              <a:ahLst/>
              <a:cxnLst/>
              <a:rect l="l" t="t" r="r" b="b"/>
              <a:pathLst>
                <a:path w="431" h="462" fill="none" extrusionOk="0">
                  <a:moveTo>
                    <a:pt x="430" y="461"/>
                  </a:moveTo>
                  <a:lnTo>
                    <a:pt x="0" y="461"/>
                  </a:lnTo>
                  <a:lnTo>
                    <a:pt x="0" y="0"/>
                  </a:lnTo>
                  <a:lnTo>
                    <a:pt x="430" y="0"/>
                  </a:lnTo>
                  <a:lnTo>
                    <a:pt x="430" y="4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86" name="Google Shape;2186;p47"/>
            <p:cNvSpPr/>
            <p:nvPr/>
          </p:nvSpPr>
          <p:spPr>
            <a:xfrm>
              <a:off x="3253344" y="3280169"/>
              <a:ext cx="454640" cy="451492"/>
            </a:xfrm>
            <a:custGeom>
              <a:avLst/>
              <a:gdLst/>
              <a:ahLst/>
              <a:cxnLst/>
              <a:rect l="l" t="t" r="r" b="b"/>
              <a:pathLst>
                <a:path w="4333" h="4303" extrusionOk="0">
                  <a:moveTo>
                    <a:pt x="1936" y="1"/>
                  </a:moveTo>
                  <a:lnTo>
                    <a:pt x="1721" y="32"/>
                  </a:lnTo>
                  <a:lnTo>
                    <a:pt x="1537" y="93"/>
                  </a:lnTo>
                  <a:lnTo>
                    <a:pt x="1321" y="155"/>
                  </a:lnTo>
                  <a:lnTo>
                    <a:pt x="1137" y="247"/>
                  </a:lnTo>
                  <a:lnTo>
                    <a:pt x="953" y="370"/>
                  </a:lnTo>
                  <a:lnTo>
                    <a:pt x="799" y="493"/>
                  </a:lnTo>
                  <a:lnTo>
                    <a:pt x="646" y="615"/>
                  </a:lnTo>
                  <a:lnTo>
                    <a:pt x="492" y="769"/>
                  </a:lnTo>
                  <a:lnTo>
                    <a:pt x="369" y="953"/>
                  </a:lnTo>
                  <a:lnTo>
                    <a:pt x="277" y="1107"/>
                  </a:lnTo>
                  <a:lnTo>
                    <a:pt x="185" y="1322"/>
                  </a:lnTo>
                  <a:lnTo>
                    <a:pt x="92" y="1506"/>
                  </a:lnTo>
                  <a:lnTo>
                    <a:pt x="62" y="1722"/>
                  </a:lnTo>
                  <a:lnTo>
                    <a:pt x="31" y="1937"/>
                  </a:lnTo>
                  <a:lnTo>
                    <a:pt x="0" y="2152"/>
                  </a:lnTo>
                  <a:lnTo>
                    <a:pt x="31" y="2367"/>
                  </a:lnTo>
                  <a:lnTo>
                    <a:pt x="62" y="2582"/>
                  </a:lnTo>
                  <a:lnTo>
                    <a:pt x="92" y="2797"/>
                  </a:lnTo>
                  <a:lnTo>
                    <a:pt x="185" y="2981"/>
                  </a:lnTo>
                  <a:lnTo>
                    <a:pt x="277" y="3166"/>
                  </a:lnTo>
                  <a:lnTo>
                    <a:pt x="369" y="3350"/>
                  </a:lnTo>
                  <a:lnTo>
                    <a:pt x="492" y="3534"/>
                  </a:lnTo>
                  <a:lnTo>
                    <a:pt x="646" y="3688"/>
                  </a:lnTo>
                  <a:lnTo>
                    <a:pt x="799" y="3811"/>
                  </a:lnTo>
                  <a:lnTo>
                    <a:pt x="953" y="3934"/>
                  </a:lnTo>
                  <a:lnTo>
                    <a:pt x="1137" y="4057"/>
                  </a:lnTo>
                  <a:lnTo>
                    <a:pt x="1321" y="4149"/>
                  </a:lnTo>
                  <a:lnTo>
                    <a:pt x="1537" y="4210"/>
                  </a:lnTo>
                  <a:lnTo>
                    <a:pt x="1721" y="4272"/>
                  </a:lnTo>
                  <a:lnTo>
                    <a:pt x="1936" y="4303"/>
                  </a:lnTo>
                  <a:lnTo>
                    <a:pt x="2397" y="4303"/>
                  </a:lnTo>
                  <a:lnTo>
                    <a:pt x="2612" y="4272"/>
                  </a:lnTo>
                  <a:lnTo>
                    <a:pt x="2827" y="4210"/>
                  </a:lnTo>
                  <a:lnTo>
                    <a:pt x="3011" y="4149"/>
                  </a:lnTo>
                  <a:lnTo>
                    <a:pt x="3196" y="4057"/>
                  </a:lnTo>
                  <a:lnTo>
                    <a:pt x="3380" y="3934"/>
                  </a:lnTo>
                  <a:lnTo>
                    <a:pt x="3534" y="3811"/>
                  </a:lnTo>
                  <a:lnTo>
                    <a:pt x="3687" y="3688"/>
                  </a:lnTo>
                  <a:lnTo>
                    <a:pt x="3841" y="3534"/>
                  </a:lnTo>
                  <a:lnTo>
                    <a:pt x="3964" y="3350"/>
                  </a:lnTo>
                  <a:lnTo>
                    <a:pt x="4056" y="3166"/>
                  </a:lnTo>
                  <a:lnTo>
                    <a:pt x="4148" y="2981"/>
                  </a:lnTo>
                  <a:lnTo>
                    <a:pt x="4240" y="2797"/>
                  </a:lnTo>
                  <a:lnTo>
                    <a:pt x="4302" y="2582"/>
                  </a:lnTo>
                  <a:lnTo>
                    <a:pt x="4333" y="2367"/>
                  </a:lnTo>
                  <a:lnTo>
                    <a:pt x="4333" y="2152"/>
                  </a:lnTo>
                  <a:lnTo>
                    <a:pt x="4333" y="1937"/>
                  </a:lnTo>
                  <a:lnTo>
                    <a:pt x="4302" y="1722"/>
                  </a:lnTo>
                  <a:lnTo>
                    <a:pt x="4240" y="1506"/>
                  </a:lnTo>
                  <a:lnTo>
                    <a:pt x="4148" y="1322"/>
                  </a:lnTo>
                  <a:lnTo>
                    <a:pt x="4056" y="1107"/>
                  </a:lnTo>
                  <a:lnTo>
                    <a:pt x="3964" y="953"/>
                  </a:lnTo>
                  <a:lnTo>
                    <a:pt x="3841" y="769"/>
                  </a:lnTo>
                  <a:lnTo>
                    <a:pt x="3687" y="615"/>
                  </a:lnTo>
                  <a:lnTo>
                    <a:pt x="3534" y="493"/>
                  </a:lnTo>
                  <a:lnTo>
                    <a:pt x="3380" y="370"/>
                  </a:lnTo>
                  <a:lnTo>
                    <a:pt x="3196" y="247"/>
                  </a:lnTo>
                  <a:lnTo>
                    <a:pt x="3011" y="155"/>
                  </a:lnTo>
                  <a:lnTo>
                    <a:pt x="2827" y="93"/>
                  </a:lnTo>
                  <a:lnTo>
                    <a:pt x="2612" y="32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343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87" name="Google Shape;2187;p47"/>
            <p:cNvSpPr/>
            <p:nvPr/>
          </p:nvSpPr>
          <p:spPr>
            <a:xfrm>
              <a:off x="3253344" y="3280169"/>
              <a:ext cx="454640" cy="451492"/>
            </a:xfrm>
            <a:custGeom>
              <a:avLst/>
              <a:gdLst/>
              <a:ahLst/>
              <a:cxnLst/>
              <a:rect l="l" t="t" r="r" b="b"/>
              <a:pathLst>
                <a:path w="4333" h="4303" fill="none" extrusionOk="0">
                  <a:moveTo>
                    <a:pt x="4333" y="2152"/>
                  </a:moveTo>
                  <a:lnTo>
                    <a:pt x="4333" y="2152"/>
                  </a:lnTo>
                  <a:lnTo>
                    <a:pt x="4333" y="2367"/>
                  </a:lnTo>
                  <a:lnTo>
                    <a:pt x="4302" y="2582"/>
                  </a:lnTo>
                  <a:lnTo>
                    <a:pt x="4240" y="2797"/>
                  </a:lnTo>
                  <a:lnTo>
                    <a:pt x="4148" y="2981"/>
                  </a:lnTo>
                  <a:lnTo>
                    <a:pt x="4056" y="3166"/>
                  </a:lnTo>
                  <a:lnTo>
                    <a:pt x="3964" y="3350"/>
                  </a:lnTo>
                  <a:lnTo>
                    <a:pt x="3841" y="3534"/>
                  </a:lnTo>
                  <a:lnTo>
                    <a:pt x="3687" y="3688"/>
                  </a:lnTo>
                  <a:lnTo>
                    <a:pt x="3534" y="3811"/>
                  </a:lnTo>
                  <a:lnTo>
                    <a:pt x="3380" y="3934"/>
                  </a:lnTo>
                  <a:lnTo>
                    <a:pt x="3196" y="4057"/>
                  </a:lnTo>
                  <a:lnTo>
                    <a:pt x="3011" y="4149"/>
                  </a:lnTo>
                  <a:lnTo>
                    <a:pt x="2827" y="4210"/>
                  </a:lnTo>
                  <a:lnTo>
                    <a:pt x="2612" y="4272"/>
                  </a:lnTo>
                  <a:lnTo>
                    <a:pt x="2397" y="4303"/>
                  </a:lnTo>
                  <a:lnTo>
                    <a:pt x="2182" y="4303"/>
                  </a:lnTo>
                  <a:lnTo>
                    <a:pt x="2182" y="4303"/>
                  </a:lnTo>
                  <a:lnTo>
                    <a:pt x="1936" y="4303"/>
                  </a:lnTo>
                  <a:lnTo>
                    <a:pt x="1721" y="4272"/>
                  </a:lnTo>
                  <a:lnTo>
                    <a:pt x="1537" y="4210"/>
                  </a:lnTo>
                  <a:lnTo>
                    <a:pt x="1321" y="4149"/>
                  </a:lnTo>
                  <a:lnTo>
                    <a:pt x="1137" y="4057"/>
                  </a:lnTo>
                  <a:lnTo>
                    <a:pt x="953" y="3934"/>
                  </a:lnTo>
                  <a:lnTo>
                    <a:pt x="799" y="3811"/>
                  </a:lnTo>
                  <a:lnTo>
                    <a:pt x="646" y="3688"/>
                  </a:lnTo>
                  <a:lnTo>
                    <a:pt x="492" y="3534"/>
                  </a:lnTo>
                  <a:lnTo>
                    <a:pt x="369" y="3350"/>
                  </a:lnTo>
                  <a:lnTo>
                    <a:pt x="277" y="3166"/>
                  </a:lnTo>
                  <a:lnTo>
                    <a:pt x="185" y="2981"/>
                  </a:lnTo>
                  <a:lnTo>
                    <a:pt x="92" y="2797"/>
                  </a:lnTo>
                  <a:lnTo>
                    <a:pt x="62" y="2582"/>
                  </a:lnTo>
                  <a:lnTo>
                    <a:pt x="31" y="2367"/>
                  </a:lnTo>
                  <a:lnTo>
                    <a:pt x="0" y="2152"/>
                  </a:lnTo>
                  <a:lnTo>
                    <a:pt x="0" y="2152"/>
                  </a:lnTo>
                  <a:lnTo>
                    <a:pt x="31" y="1937"/>
                  </a:lnTo>
                  <a:lnTo>
                    <a:pt x="62" y="1722"/>
                  </a:lnTo>
                  <a:lnTo>
                    <a:pt x="92" y="1506"/>
                  </a:lnTo>
                  <a:lnTo>
                    <a:pt x="185" y="1322"/>
                  </a:lnTo>
                  <a:lnTo>
                    <a:pt x="277" y="1107"/>
                  </a:lnTo>
                  <a:lnTo>
                    <a:pt x="369" y="953"/>
                  </a:lnTo>
                  <a:lnTo>
                    <a:pt x="492" y="769"/>
                  </a:lnTo>
                  <a:lnTo>
                    <a:pt x="646" y="615"/>
                  </a:lnTo>
                  <a:lnTo>
                    <a:pt x="799" y="493"/>
                  </a:lnTo>
                  <a:lnTo>
                    <a:pt x="953" y="370"/>
                  </a:lnTo>
                  <a:lnTo>
                    <a:pt x="1137" y="247"/>
                  </a:lnTo>
                  <a:lnTo>
                    <a:pt x="1321" y="155"/>
                  </a:lnTo>
                  <a:lnTo>
                    <a:pt x="1537" y="93"/>
                  </a:lnTo>
                  <a:lnTo>
                    <a:pt x="1721" y="32"/>
                  </a:lnTo>
                  <a:lnTo>
                    <a:pt x="1936" y="1"/>
                  </a:lnTo>
                  <a:lnTo>
                    <a:pt x="2182" y="1"/>
                  </a:lnTo>
                  <a:lnTo>
                    <a:pt x="2182" y="1"/>
                  </a:lnTo>
                  <a:lnTo>
                    <a:pt x="2397" y="1"/>
                  </a:lnTo>
                  <a:lnTo>
                    <a:pt x="2612" y="32"/>
                  </a:lnTo>
                  <a:lnTo>
                    <a:pt x="2827" y="93"/>
                  </a:lnTo>
                  <a:lnTo>
                    <a:pt x="3011" y="155"/>
                  </a:lnTo>
                  <a:lnTo>
                    <a:pt x="3196" y="247"/>
                  </a:lnTo>
                  <a:lnTo>
                    <a:pt x="3380" y="370"/>
                  </a:lnTo>
                  <a:lnTo>
                    <a:pt x="3534" y="493"/>
                  </a:lnTo>
                  <a:lnTo>
                    <a:pt x="3687" y="615"/>
                  </a:lnTo>
                  <a:lnTo>
                    <a:pt x="3841" y="769"/>
                  </a:lnTo>
                  <a:lnTo>
                    <a:pt x="3964" y="953"/>
                  </a:lnTo>
                  <a:lnTo>
                    <a:pt x="4056" y="1107"/>
                  </a:lnTo>
                  <a:lnTo>
                    <a:pt x="4148" y="1322"/>
                  </a:lnTo>
                  <a:lnTo>
                    <a:pt x="4240" y="1506"/>
                  </a:lnTo>
                  <a:lnTo>
                    <a:pt x="4302" y="1722"/>
                  </a:lnTo>
                  <a:lnTo>
                    <a:pt x="4333" y="1937"/>
                  </a:lnTo>
                  <a:lnTo>
                    <a:pt x="4333" y="21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88" name="Google Shape;2188;p47"/>
            <p:cNvSpPr/>
            <p:nvPr/>
          </p:nvSpPr>
          <p:spPr>
            <a:xfrm>
              <a:off x="3675671" y="3554233"/>
              <a:ext cx="25916" cy="64634"/>
            </a:xfrm>
            <a:custGeom>
              <a:avLst/>
              <a:gdLst/>
              <a:ahLst/>
              <a:cxnLst/>
              <a:rect l="l" t="t" r="r" b="b"/>
              <a:pathLst>
                <a:path w="247" h="616" extrusionOk="0">
                  <a:moveTo>
                    <a:pt x="246" y="1"/>
                  </a:moveTo>
                  <a:lnTo>
                    <a:pt x="246" y="1"/>
                  </a:lnTo>
                  <a:lnTo>
                    <a:pt x="154" y="339"/>
                  </a:lnTo>
                  <a:lnTo>
                    <a:pt x="0" y="615"/>
                  </a:lnTo>
                  <a:lnTo>
                    <a:pt x="0" y="615"/>
                  </a:lnTo>
                  <a:lnTo>
                    <a:pt x="0" y="615"/>
                  </a:lnTo>
                  <a:lnTo>
                    <a:pt x="154" y="33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216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89" name="Google Shape;2189;p47"/>
            <p:cNvSpPr/>
            <p:nvPr/>
          </p:nvSpPr>
          <p:spPr>
            <a:xfrm>
              <a:off x="3675671" y="3554233"/>
              <a:ext cx="25916" cy="64634"/>
            </a:xfrm>
            <a:custGeom>
              <a:avLst/>
              <a:gdLst/>
              <a:ahLst/>
              <a:cxnLst/>
              <a:rect l="l" t="t" r="r" b="b"/>
              <a:pathLst>
                <a:path w="247" h="616" fill="none" extrusionOk="0">
                  <a:moveTo>
                    <a:pt x="246" y="1"/>
                  </a:moveTo>
                  <a:lnTo>
                    <a:pt x="246" y="1"/>
                  </a:lnTo>
                  <a:lnTo>
                    <a:pt x="154" y="339"/>
                  </a:lnTo>
                  <a:lnTo>
                    <a:pt x="0" y="615"/>
                  </a:lnTo>
                  <a:lnTo>
                    <a:pt x="0" y="615"/>
                  </a:lnTo>
                  <a:lnTo>
                    <a:pt x="0" y="615"/>
                  </a:lnTo>
                  <a:lnTo>
                    <a:pt x="154" y="339"/>
                  </a:lnTo>
                  <a:lnTo>
                    <a:pt x="2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90" name="Google Shape;2190;p47"/>
            <p:cNvSpPr/>
            <p:nvPr/>
          </p:nvSpPr>
          <p:spPr>
            <a:xfrm>
              <a:off x="3636953" y="3618762"/>
              <a:ext cx="38822" cy="51623"/>
            </a:xfrm>
            <a:custGeom>
              <a:avLst/>
              <a:gdLst/>
              <a:ahLst/>
              <a:cxnLst/>
              <a:rect l="l" t="t" r="r" b="b"/>
              <a:pathLst>
                <a:path w="370" h="492" extrusionOk="0">
                  <a:moveTo>
                    <a:pt x="369" y="0"/>
                  </a:moveTo>
                  <a:lnTo>
                    <a:pt x="369" y="0"/>
                  </a:lnTo>
                  <a:lnTo>
                    <a:pt x="369" y="0"/>
                  </a:lnTo>
                  <a:lnTo>
                    <a:pt x="216" y="277"/>
                  </a:lnTo>
                  <a:lnTo>
                    <a:pt x="1" y="492"/>
                  </a:lnTo>
                  <a:lnTo>
                    <a:pt x="1" y="492"/>
                  </a:lnTo>
                  <a:lnTo>
                    <a:pt x="1" y="492"/>
                  </a:lnTo>
                  <a:lnTo>
                    <a:pt x="216" y="277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4C89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91" name="Google Shape;2191;p47"/>
            <p:cNvSpPr/>
            <p:nvPr/>
          </p:nvSpPr>
          <p:spPr>
            <a:xfrm>
              <a:off x="3636953" y="3618762"/>
              <a:ext cx="38822" cy="51623"/>
            </a:xfrm>
            <a:custGeom>
              <a:avLst/>
              <a:gdLst/>
              <a:ahLst/>
              <a:cxnLst/>
              <a:rect l="l" t="t" r="r" b="b"/>
              <a:pathLst>
                <a:path w="370" h="492" fill="none" extrusionOk="0">
                  <a:moveTo>
                    <a:pt x="369" y="0"/>
                  </a:moveTo>
                  <a:lnTo>
                    <a:pt x="369" y="0"/>
                  </a:lnTo>
                  <a:lnTo>
                    <a:pt x="369" y="0"/>
                  </a:lnTo>
                  <a:lnTo>
                    <a:pt x="216" y="277"/>
                  </a:lnTo>
                  <a:lnTo>
                    <a:pt x="1" y="492"/>
                  </a:lnTo>
                  <a:lnTo>
                    <a:pt x="1" y="492"/>
                  </a:lnTo>
                  <a:lnTo>
                    <a:pt x="1" y="492"/>
                  </a:lnTo>
                  <a:lnTo>
                    <a:pt x="216" y="277"/>
                  </a:lnTo>
                  <a:lnTo>
                    <a:pt x="3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92" name="Google Shape;2192;p47"/>
            <p:cNvSpPr/>
            <p:nvPr/>
          </p:nvSpPr>
          <p:spPr>
            <a:xfrm>
              <a:off x="3404857" y="3670280"/>
              <a:ext cx="232199" cy="61381"/>
            </a:xfrm>
            <a:custGeom>
              <a:avLst/>
              <a:gdLst/>
              <a:ahLst/>
              <a:cxnLst/>
              <a:rect l="l" t="t" r="r" b="b"/>
              <a:pathLst>
                <a:path w="2213" h="585" extrusionOk="0">
                  <a:moveTo>
                    <a:pt x="615" y="585"/>
                  </a:moveTo>
                  <a:lnTo>
                    <a:pt x="615" y="585"/>
                  </a:lnTo>
                  <a:lnTo>
                    <a:pt x="615" y="585"/>
                  </a:lnTo>
                  <a:lnTo>
                    <a:pt x="615" y="585"/>
                  </a:lnTo>
                  <a:lnTo>
                    <a:pt x="615" y="585"/>
                  </a:lnTo>
                  <a:close/>
                  <a:moveTo>
                    <a:pt x="584" y="585"/>
                  </a:moveTo>
                  <a:lnTo>
                    <a:pt x="584" y="585"/>
                  </a:lnTo>
                  <a:lnTo>
                    <a:pt x="615" y="585"/>
                  </a:lnTo>
                  <a:lnTo>
                    <a:pt x="615" y="585"/>
                  </a:lnTo>
                  <a:lnTo>
                    <a:pt x="584" y="585"/>
                  </a:lnTo>
                  <a:close/>
                  <a:moveTo>
                    <a:pt x="584" y="585"/>
                  </a:moveTo>
                  <a:lnTo>
                    <a:pt x="584" y="585"/>
                  </a:lnTo>
                  <a:lnTo>
                    <a:pt x="584" y="585"/>
                  </a:lnTo>
                  <a:lnTo>
                    <a:pt x="584" y="585"/>
                  </a:lnTo>
                  <a:lnTo>
                    <a:pt x="584" y="585"/>
                  </a:lnTo>
                  <a:close/>
                  <a:moveTo>
                    <a:pt x="553" y="585"/>
                  </a:moveTo>
                  <a:lnTo>
                    <a:pt x="553" y="585"/>
                  </a:lnTo>
                  <a:lnTo>
                    <a:pt x="584" y="585"/>
                  </a:lnTo>
                  <a:lnTo>
                    <a:pt x="584" y="585"/>
                  </a:lnTo>
                  <a:lnTo>
                    <a:pt x="553" y="585"/>
                  </a:lnTo>
                  <a:close/>
                  <a:moveTo>
                    <a:pt x="553" y="585"/>
                  </a:moveTo>
                  <a:lnTo>
                    <a:pt x="553" y="585"/>
                  </a:lnTo>
                  <a:lnTo>
                    <a:pt x="553" y="585"/>
                  </a:lnTo>
                  <a:lnTo>
                    <a:pt x="553" y="585"/>
                  </a:lnTo>
                  <a:lnTo>
                    <a:pt x="553" y="585"/>
                  </a:lnTo>
                  <a:close/>
                  <a:moveTo>
                    <a:pt x="523" y="585"/>
                  </a:moveTo>
                  <a:lnTo>
                    <a:pt x="523" y="585"/>
                  </a:lnTo>
                  <a:lnTo>
                    <a:pt x="553" y="585"/>
                  </a:lnTo>
                  <a:lnTo>
                    <a:pt x="553" y="585"/>
                  </a:lnTo>
                  <a:lnTo>
                    <a:pt x="523" y="585"/>
                  </a:lnTo>
                  <a:close/>
                  <a:moveTo>
                    <a:pt x="523" y="585"/>
                  </a:moveTo>
                  <a:lnTo>
                    <a:pt x="523" y="585"/>
                  </a:lnTo>
                  <a:lnTo>
                    <a:pt x="523" y="585"/>
                  </a:lnTo>
                  <a:lnTo>
                    <a:pt x="523" y="585"/>
                  </a:lnTo>
                  <a:lnTo>
                    <a:pt x="523" y="585"/>
                  </a:lnTo>
                  <a:close/>
                  <a:moveTo>
                    <a:pt x="93" y="492"/>
                  </a:moveTo>
                  <a:lnTo>
                    <a:pt x="93" y="492"/>
                  </a:lnTo>
                  <a:lnTo>
                    <a:pt x="308" y="554"/>
                  </a:lnTo>
                  <a:lnTo>
                    <a:pt x="523" y="585"/>
                  </a:lnTo>
                  <a:lnTo>
                    <a:pt x="523" y="585"/>
                  </a:lnTo>
                  <a:lnTo>
                    <a:pt x="308" y="554"/>
                  </a:lnTo>
                  <a:lnTo>
                    <a:pt x="93" y="492"/>
                  </a:lnTo>
                  <a:close/>
                  <a:moveTo>
                    <a:pt x="62" y="492"/>
                  </a:moveTo>
                  <a:lnTo>
                    <a:pt x="62" y="492"/>
                  </a:lnTo>
                  <a:lnTo>
                    <a:pt x="93" y="492"/>
                  </a:lnTo>
                  <a:lnTo>
                    <a:pt x="93" y="492"/>
                  </a:lnTo>
                  <a:lnTo>
                    <a:pt x="62" y="492"/>
                  </a:lnTo>
                  <a:close/>
                  <a:moveTo>
                    <a:pt x="62" y="492"/>
                  </a:moveTo>
                  <a:lnTo>
                    <a:pt x="62" y="492"/>
                  </a:lnTo>
                  <a:lnTo>
                    <a:pt x="62" y="492"/>
                  </a:lnTo>
                  <a:lnTo>
                    <a:pt x="62" y="492"/>
                  </a:lnTo>
                  <a:lnTo>
                    <a:pt x="62" y="492"/>
                  </a:lnTo>
                  <a:close/>
                  <a:moveTo>
                    <a:pt x="62" y="492"/>
                  </a:moveTo>
                  <a:lnTo>
                    <a:pt x="62" y="492"/>
                  </a:lnTo>
                  <a:lnTo>
                    <a:pt x="62" y="492"/>
                  </a:lnTo>
                  <a:lnTo>
                    <a:pt x="62" y="492"/>
                  </a:lnTo>
                  <a:lnTo>
                    <a:pt x="62" y="492"/>
                  </a:lnTo>
                  <a:close/>
                  <a:moveTo>
                    <a:pt x="31" y="492"/>
                  </a:moveTo>
                  <a:lnTo>
                    <a:pt x="31" y="492"/>
                  </a:lnTo>
                  <a:lnTo>
                    <a:pt x="31" y="492"/>
                  </a:lnTo>
                  <a:lnTo>
                    <a:pt x="31" y="492"/>
                  </a:lnTo>
                  <a:lnTo>
                    <a:pt x="31" y="492"/>
                  </a:lnTo>
                  <a:close/>
                  <a:moveTo>
                    <a:pt x="31" y="462"/>
                  </a:moveTo>
                  <a:lnTo>
                    <a:pt x="31" y="462"/>
                  </a:lnTo>
                  <a:lnTo>
                    <a:pt x="31" y="492"/>
                  </a:lnTo>
                  <a:lnTo>
                    <a:pt x="31" y="492"/>
                  </a:lnTo>
                  <a:lnTo>
                    <a:pt x="31" y="462"/>
                  </a:lnTo>
                  <a:close/>
                  <a:moveTo>
                    <a:pt x="0" y="462"/>
                  </a:moveTo>
                  <a:lnTo>
                    <a:pt x="0" y="462"/>
                  </a:lnTo>
                  <a:lnTo>
                    <a:pt x="31" y="462"/>
                  </a:lnTo>
                  <a:lnTo>
                    <a:pt x="31" y="462"/>
                  </a:lnTo>
                  <a:lnTo>
                    <a:pt x="0" y="462"/>
                  </a:lnTo>
                  <a:close/>
                  <a:moveTo>
                    <a:pt x="0" y="462"/>
                  </a:moveTo>
                  <a:lnTo>
                    <a:pt x="0" y="462"/>
                  </a:lnTo>
                  <a:lnTo>
                    <a:pt x="0" y="462"/>
                  </a:lnTo>
                  <a:lnTo>
                    <a:pt x="0" y="462"/>
                  </a:lnTo>
                  <a:lnTo>
                    <a:pt x="0" y="462"/>
                  </a:lnTo>
                  <a:close/>
                  <a:moveTo>
                    <a:pt x="2213" y="1"/>
                  </a:moveTo>
                  <a:lnTo>
                    <a:pt x="2213" y="1"/>
                  </a:lnTo>
                  <a:lnTo>
                    <a:pt x="2213" y="1"/>
                  </a:lnTo>
                  <a:lnTo>
                    <a:pt x="1905" y="247"/>
                  </a:lnTo>
                  <a:lnTo>
                    <a:pt x="1721" y="339"/>
                  </a:lnTo>
                  <a:lnTo>
                    <a:pt x="1537" y="431"/>
                  </a:lnTo>
                  <a:lnTo>
                    <a:pt x="1352" y="492"/>
                  </a:lnTo>
                  <a:lnTo>
                    <a:pt x="1137" y="554"/>
                  </a:lnTo>
                  <a:lnTo>
                    <a:pt x="953" y="585"/>
                  </a:lnTo>
                  <a:lnTo>
                    <a:pt x="738" y="585"/>
                  </a:lnTo>
                  <a:lnTo>
                    <a:pt x="738" y="585"/>
                  </a:lnTo>
                  <a:lnTo>
                    <a:pt x="738" y="585"/>
                  </a:lnTo>
                  <a:lnTo>
                    <a:pt x="738" y="585"/>
                  </a:lnTo>
                  <a:lnTo>
                    <a:pt x="953" y="585"/>
                  </a:lnTo>
                  <a:lnTo>
                    <a:pt x="1137" y="554"/>
                  </a:lnTo>
                  <a:lnTo>
                    <a:pt x="1352" y="492"/>
                  </a:lnTo>
                  <a:lnTo>
                    <a:pt x="1537" y="431"/>
                  </a:lnTo>
                  <a:lnTo>
                    <a:pt x="1721" y="339"/>
                  </a:lnTo>
                  <a:lnTo>
                    <a:pt x="1905" y="247"/>
                  </a:lnTo>
                  <a:lnTo>
                    <a:pt x="2213" y="1"/>
                  </a:lnTo>
                  <a:close/>
                </a:path>
              </a:pathLst>
            </a:custGeom>
            <a:solidFill>
              <a:srgbClr val="3B7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93" name="Google Shape;2193;p47"/>
            <p:cNvSpPr/>
            <p:nvPr/>
          </p:nvSpPr>
          <p:spPr>
            <a:xfrm>
              <a:off x="3469282" y="3731556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94" name="Google Shape;2194;p47"/>
            <p:cNvSpPr/>
            <p:nvPr/>
          </p:nvSpPr>
          <p:spPr>
            <a:xfrm>
              <a:off x="3466134" y="3731556"/>
              <a:ext cx="3253" cy="105"/>
            </a:xfrm>
            <a:custGeom>
              <a:avLst/>
              <a:gdLst/>
              <a:ahLst/>
              <a:cxnLst/>
              <a:rect l="l" t="t" r="r" b="b"/>
              <a:pathLst>
                <a:path w="3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95" name="Google Shape;2195;p47"/>
            <p:cNvSpPr/>
            <p:nvPr/>
          </p:nvSpPr>
          <p:spPr>
            <a:xfrm>
              <a:off x="3466134" y="3731556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96" name="Google Shape;2196;p47"/>
            <p:cNvSpPr/>
            <p:nvPr/>
          </p:nvSpPr>
          <p:spPr>
            <a:xfrm>
              <a:off x="3462881" y="3731556"/>
              <a:ext cx="3358" cy="105"/>
            </a:xfrm>
            <a:custGeom>
              <a:avLst/>
              <a:gdLst/>
              <a:ahLst/>
              <a:cxnLst/>
              <a:rect l="l" t="t" r="r" b="b"/>
              <a:pathLst>
                <a:path w="3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97" name="Google Shape;2197;p47"/>
            <p:cNvSpPr/>
            <p:nvPr/>
          </p:nvSpPr>
          <p:spPr>
            <a:xfrm>
              <a:off x="3462881" y="3731556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98" name="Google Shape;2198;p47"/>
            <p:cNvSpPr/>
            <p:nvPr/>
          </p:nvSpPr>
          <p:spPr>
            <a:xfrm>
              <a:off x="3459629" y="3731556"/>
              <a:ext cx="3358" cy="105"/>
            </a:xfrm>
            <a:custGeom>
              <a:avLst/>
              <a:gdLst/>
              <a:ahLst/>
              <a:cxnLst/>
              <a:rect l="l" t="t" r="r" b="b"/>
              <a:pathLst>
                <a:path w="32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199" name="Google Shape;2199;p47"/>
            <p:cNvSpPr/>
            <p:nvPr/>
          </p:nvSpPr>
          <p:spPr>
            <a:xfrm>
              <a:off x="3459629" y="3731556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00" name="Google Shape;2200;p47"/>
            <p:cNvSpPr/>
            <p:nvPr/>
          </p:nvSpPr>
          <p:spPr>
            <a:xfrm>
              <a:off x="3414510" y="3721903"/>
              <a:ext cx="45223" cy="9758"/>
            </a:xfrm>
            <a:custGeom>
              <a:avLst/>
              <a:gdLst/>
              <a:ahLst/>
              <a:cxnLst/>
              <a:rect l="l" t="t" r="r" b="b"/>
              <a:pathLst>
                <a:path w="431" h="9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62"/>
                  </a:lnTo>
                  <a:lnTo>
                    <a:pt x="431" y="93"/>
                  </a:lnTo>
                  <a:lnTo>
                    <a:pt x="431" y="93"/>
                  </a:lnTo>
                  <a:lnTo>
                    <a:pt x="216" y="6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01" name="Google Shape;2201;p47"/>
            <p:cNvSpPr/>
            <p:nvPr/>
          </p:nvSpPr>
          <p:spPr>
            <a:xfrm>
              <a:off x="3411258" y="3721903"/>
              <a:ext cx="3358" cy="105"/>
            </a:xfrm>
            <a:custGeom>
              <a:avLst/>
              <a:gdLst/>
              <a:ahLst/>
              <a:cxnLst/>
              <a:rect l="l" t="t" r="r" b="b"/>
              <a:pathLst>
                <a:path w="32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02" name="Google Shape;2202;p47"/>
            <p:cNvSpPr/>
            <p:nvPr/>
          </p:nvSpPr>
          <p:spPr>
            <a:xfrm>
              <a:off x="3411258" y="3721903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03" name="Google Shape;2203;p47"/>
            <p:cNvSpPr/>
            <p:nvPr/>
          </p:nvSpPr>
          <p:spPr>
            <a:xfrm>
              <a:off x="3411258" y="3721903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04" name="Google Shape;2204;p47"/>
            <p:cNvSpPr/>
            <p:nvPr/>
          </p:nvSpPr>
          <p:spPr>
            <a:xfrm>
              <a:off x="3408110" y="3721903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05" name="Google Shape;2205;p47"/>
            <p:cNvSpPr/>
            <p:nvPr/>
          </p:nvSpPr>
          <p:spPr>
            <a:xfrm>
              <a:off x="3408110" y="3718650"/>
              <a:ext cx="105" cy="3358"/>
            </a:xfrm>
            <a:custGeom>
              <a:avLst/>
              <a:gdLst/>
              <a:ahLst/>
              <a:cxnLst/>
              <a:rect l="l" t="t" r="r" b="b"/>
              <a:pathLst>
                <a:path w="1" h="3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06" name="Google Shape;2206;p47"/>
            <p:cNvSpPr/>
            <p:nvPr/>
          </p:nvSpPr>
          <p:spPr>
            <a:xfrm>
              <a:off x="3404857" y="3718650"/>
              <a:ext cx="3358" cy="105"/>
            </a:xfrm>
            <a:custGeom>
              <a:avLst/>
              <a:gdLst/>
              <a:ahLst/>
              <a:cxnLst/>
              <a:rect l="l" t="t" r="r" b="b"/>
              <a:pathLst>
                <a:path w="3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07" name="Google Shape;2207;p47"/>
            <p:cNvSpPr/>
            <p:nvPr/>
          </p:nvSpPr>
          <p:spPr>
            <a:xfrm>
              <a:off x="3404857" y="3718650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08" name="Google Shape;2208;p47"/>
            <p:cNvSpPr/>
            <p:nvPr/>
          </p:nvSpPr>
          <p:spPr>
            <a:xfrm>
              <a:off x="3482188" y="3670280"/>
              <a:ext cx="154869" cy="61381"/>
            </a:xfrm>
            <a:custGeom>
              <a:avLst/>
              <a:gdLst/>
              <a:ahLst/>
              <a:cxnLst/>
              <a:rect l="l" t="t" r="r" b="b"/>
              <a:pathLst>
                <a:path w="1476" h="585" fill="none" extrusionOk="0">
                  <a:moveTo>
                    <a:pt x="1476" y="1"/>
                  </a:moveTo>
                  <a:lnTo>
                    <a:pt x="1476" y="1"/>
                  </a:lnTo>
                  <a:lnTo>
                    <a:pt x="1476" y="1"/>
                  </a:lnTo>
                  <a:lnTo>
                    <a:pt x="1168" y="247"/>
                  </a:lnTo>
                  <a:lnTo>
                    <a:pt x="984" y="339"/>
                  </a:lnTo>
                  <a:lnTo>
                    <a:pt x="800" y="431"/>
                  </a:lnTo>
                  <a:lnTo>
                    <a:pt x="615" y="492"/>
                  </a:lnTo>
                  <a:lnTo>
                    <a:pt x="400" y="554"/>
                  </a:lnTo>
                  <a:lnTo>
                    <a:pt x="216" y="585"/>
                  </a:lnTo>
                  <a:lnTo>
                    <a:pt x="1" y="585"/>
                  </a:lnTo>
                  <a:lnTo>
                    <a:pt x="1" y="585"/>
                  </a:lnTo>
                  <a:lnTo>
                    <a:pt x="1" y="585"/>
                  </a:lnTo>
                  <a:lnTo>
                    <a:pt x="1" y="585"/>
                  </a:lnTo>
                  <a:lnTo>
                    <a:pt x="216" y="585"/>
                  </a:lnTo>
                  <a:lnTo>
                    <a:pt x="400" y="554"/>
                  </a:lnTo>
                  <a:lnTo>
                    <a:pt x="615" y="492"/>
                  </a:lnTo>
                  <a:lnTo>
                    <a:pt x="800" y="431"/>
                  </a:lnTo>
                  <a:lnTo>
                    <a:pt x="984" y="339"/>
                  </a:lnTo>
                  <a:lnTo>
                    <a:pt x="1168" y="247"/>
                  </a:lnTo>
                  <a:lnTo>
                    <a:pt x="14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09" name="Google Shape;2209;p47"/>
            <p:cNvSpPr/>
            <p:nvPr/>
          </p:nvSpPr>
          <p:spPr>
            <a:xfrm>
              <a:off x="3391951" y="3360856"/>
              <a:ext cx="316034" cy="370805"/>
            </a:xfrm>
            <a:custGeom>
              <a:avLst/>
              <a:gdLst/>
              <a:ahLst/>
              <a:cxnLst/>
              <a:rect l="l" t="t" r="r" b="b"/>
              <a:pathLst>
                <a:path w="3012" h="3534" extrusionOk="0">
                  <a:moveTo>
                    <a:pt x="2028" y="0"/>
                  </a:moveTo>
                  <a:lnTo>
                    <a:pt x="2243" y="307"/>
                  </a:lnTo>
                  <a:lnTo>
                    <a:pt x="2397" y="645"/>
                  </a:lnTo>
                  <a:lnTo>
                    <a:pt x="2520" y="983"/>
                  </a:lnTo>
                  <a:lnTo>
                    <a:pt x="2551" y="1383"/>
                  </a:lnTo>
                  <a:lnTo>
                    <a:pt x="2520" y="1598"/>
                  </a:lnTo>
                  <a:lnTo>
                    <a:pt x="2489" y="1782"/>
                  </a:lnTo>
                  <a:lnTo>
                    <a:pt x="2459" y="1997"/>
                  </a:lnTo>
                  <a:lnTo>
                    <a:pt x="2397" y="2182"/>
                  </a:lnTo>
                  <a:lnTo>
                    <a:pt x="2305" y="2366"/>
                  </a:lnTo>
                  <a:lnTo>
                    <a:pt x="2182" y="2520"/>
                  </a:lnTo>
                  <a:lnTo>
                    <a:pt x="2090" y="2673"/>
                  </a:lnTo>
                  <a:lnTo>
                    <a:pt x="1936" y="2827"/>
                  </a:lnTo>
                  <a:lnTo>
                    <a:pt x="1813" y="2950"/>
                  </a:lnTo>
                  <a:lnTo>
                    <a:pt x="1629" y="3073"/>
                  </a:lnTo>
                  <a:lnTo>
                    <a:pt x="1475" y="3196"/>
                  </a:lnTo>
                  <a:lnTo>
                    <a:pt x="1291" y="3257"/>
                  </a:lnTo>
                  <a:lnTo>
                    <a:pt x="1107" y="3349"/>
                  </a:lnTo>
                  <a:lnTo>
                    <a:pt x="922" y="3380"/>
                  </a:lnTo>
                  <a:lnTo>
                    <a:pt x="707" y="3411"/>
                  </a:lnTo>
                  <a:lnTo>
                    <a:pt x="492" y="3441"/>
                  </a:lnTo>
                  <a:lnTo>
                    <a:pt x="246" y="3411"/>
                  </a:lnTo>
                  <a:lnTo>
                    <a:pt x="0" y="3380"/>
                  </a:lnTo>
                  <a:lnTo>
                    <a:pt x="0" y="3380"/>
                  </a:lnTo>
                  <a:lnTo>
                    <a:pt x="123" y="3411"/>
                  </a:lnTo>
                  <a:lnTo>
                    <a:pt x="154" y="3411"/>
                  </a:lnTo>
                  <a:lnTo>
                    <a:pt x="154" y="3441"/>
                  </a:lnTo>
                  <a:lnTo>
                    <a:pt x="216" y="3441"/>
                  </a:lnTo>
                  <a:lnTo>
                    <a:pt x="431" y="3503"/>
                  </a:lnTo>
                  <a:lnTo>
                    <a:pt x="646" y="3534"/>
                  </a:lnTo>
                  <a:lnTo>
                    <a:pt x="1076" y="3534"/>
                  </a:lnTo>
                  <a:lnTo>
                    <a:pt x="1260" y="3503"/>
                  </a:lnTo>
                  <a:lnTo>
                    <a:pt x="1475" y="3441"/>
                  </a:lnTo>
                  <a:lnTo>
                    <a:pt x="1660" y="3380"/>
                  </a:lnTo>
                  <a:lnTo>
                    <a:pt x="1844" y="3288"/>
                  </a:lnTo>
                  <a:lnTo>
                    <a:pt x="2028" y="3196"/>
                  </a:lnTo>
                  <a:lnTo>
                    <a:pt x="2336" y="2950"/>
                  </a:lnTo>
                  <a:lnTo>
                    <a:pt x="2551" y="2735"/>
                  </a:lnTo>
                  <a:lnTo>
                    <a:pt x="2704" y="2458"/>
                  </a:lnTo>
                  <a:lnTo>
                    <a:pt x="2858" y="2182"/>
                  </a:lnTo>
                  <a:lnTo>
                    <a:pt x="2950" y="1844"/>
                  </a:lnTo>
                  <a:lnTo>
                    <a:pt x="2981" y="1629"/>
                  </a:lnTo>
                  <a:lnTo>
                    <a:pt x="3012" y="1383"/>
                  </a:lnTo>
                  <a:lnTo>
                    <a:pt x="3012" y="1352"/>
                  </a:lnTo>
                  <a:lnTo>
                    <a:pt x="2858" y="953"/>
                  </a:lnTo>
                  <a:lnTo>
                    <a:pt x="2704" y="707"/>
                  </a:lnTo>
                  <a:lnTo>
                    <a:pt x="2520" y="461"/>
                  </a:lnTo>
                  <a:lnTo>
                    <a:pt x="2274" y="215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1F2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10" name="Google Shape;2210;p47"/>
            <p:cNvSpPr/>
            <p:nvPr/>
          </p:nvSpPr>
          <p:spPr>
            <a:xfrm>
              <a:off x="3391951" y="3360856"/>
              <a:ext cx="316034" cy="370805"/>
            </a:xfrm>
            <a:custGeom>
              <a:avLst/>
              <a:gdLst/>
              <a:ahLst/>
              <a:cxnLst/>
              <a:rect l="l" t="t" r="r" b="b"/>
              <a:pathLst>
                <a:path w="3012" h="3534" fill="none" extrusionOk="0">
                  <a:moveTo>
                    <a:pt x="2028" y="0"/>
                  </a:moveTo>
                  <a:lnTo>
                    <a:pt x="2028" y="0"/>
                  </a:lnTo>
                  <a:lnTo>
                    <a:pt x="2243" y="307"/>
                  </a:lnTo>
                  <a:lnTo>
                    <a:pt x="2397" y="645"/>
                  </a:lnTo>
                  <a:lnTo>
                    <a:pt x="2520" y="983"/>
                  </a:lnTo>
                  <a:lnTo>
                    <a:pt x="2551" y="1383"/>
                  </a:lnTo>
                  <a:lnTo>
                    <a:pt x="2551" y="1383"/>
                  </a:lnTo>
                  <a:lnTo>
                    <a:pt x="2520" y="1598"/>
                  </a:lnTo>
                  <a:lnTo>
                    <a:pt x="2489" y="1782"/>
                  </a:lnTo>
                  <a:lnTo>
                    <a:pt x="2459" y="1997"/>
                  </a:lnTo>
                  <a:lnTo>
                    <a:pt x="2397" y="2182"/>
                  </a:lnTo>
                  <a:lnTo>
                    <a:pt x="2305" y="2366"/>
                  </a:lnTo>
                  <a:lnTo>
                    <a:pt x="2182" y="2520"/>
                  </a:lnTo>
                  <a:lnTo>
                    <a:pt x="2090" y="2673"/>
                  </a:lnTo>
                  <a:lnTo>
                    <a:pt x="1936" y="2827"/>
                  </a:lnTo>
                  <a:lnTo>
                    <a:pt x="1813" y="2950"/>
                  </a:lnTo>
                  <a:lnTo>
                    <a:pt x="1629" y="3073"/>
                  </a:lnTo>
                  <a:lnTo>
                    <a:pt x="1475" y="3196"/>
                  </a:lnTo>
                  <a:lnTo>
                    <a:pt x="1291" y="3257"/>
                  </a:lnTo>
                  <a:lnTo>
                    <a:pt x="1107" y="3349"/>
                  </a:lnTo>
                  <a:lnTo>
                    <a:pt x="922" y="3380"/>
                  </a:lnTo>
                  <a:lnTo>
                    <a:pt x="707" y="3411"/>
                  </a:lnTo>
                  <a:lnTo>
                    <a:pt x="492" y="3441"/>
                  </a:lnTo>
                  <a:lnTo>
                    <a:pt x="492" y="3441"/>
                  </a:lnTo>
                  <a:lnTo>
                    <a:pt x="246" y="3411"/>
                  </a:lnTo>
                  <a:lnTo>
                    <a:pt x="0" y="3380"/>
                  </a:lnTo>
                  <a:lnTo>
                    <a:pt x="0" y="3380"/>
                  </a:lnTo>
                  <a:lnTo>
                    <a:pt x="123" y="3411"/>
                  </a:lnTo>
                  <a:lnTo>
                    <a:pt x="123" y="3411"/>
                  </a:lnTo>
                  <a:lnTo>
                    <a:pt x="123" y="3411"/>
                  </a:lnTo>
                  <a:lnTo>
                    <a:pt x="123" y="3411"/>
                  </a:lnTo>
                  <a:lnTo>
                    <a:pt x="123" y="3411"/>
                  </a:lnTo>
                  <a:lnTo>
                    <a:pt x="123" y="3411"/>
                  </a:lnTo>
                  <a:lnTo>
                    <a:pt x="154" y="3411"/>
                  </a:lnTo>
                  <a:lnTo>
                    <a:pt x="154" y="3411"/>
                  </a:lnTo>
                  <a:lnTo>
                    <a:pt x="154" y="3411"/>
                  </a:lnTo>
                  <a:lnTo>
                    <a:pt x="154" y="3411"/>
                  </a:lnTo>
                  <a:lnTo>
                    <a:pt x="154" y="3441"/>
                  </a:lnTo>
                  <a:lnTo>
                    <a:pt x="154" y="3441"/>
                  </a:lnTo>
                  <a:lnTo>
                    <a:pt x="154" y="3441"/>
                  </a:lnTo>
                  <a:lnTo>
                    <a:pt x="154" y="3441"/>
                  </a:lnTo>
                  <a:lnTo>
                    <a:pt x="154" y="3441"/>
                  </a:lnTo>
                  <a:lnTo>
                    <a:pt x="154" y="3441"/>
                  </a:lnTo>
                  <a:lnTo>
                    <a:pt x="185" y="3441"/>
                  </a:lnTo>
                  <a:lnTo>
                    <a:pt x="185" y="3441"/>
                  </a:lnTo>
                  <a:lnTo>
                    <a:pt x="185" y="3441"/>
                  </a:lnTo>
                  <a:lnTo>
                    <a:pt x="185" y="3441"/>
                  </a:lnTo>
                  <a:lnTo>
                    <a:pt x="185" y="3441"/>
                  </a:lnTo>
                  <a:lnTo>
                    <a:pt x="185" y="3441"/>
                  </a:lnTo>
                  <a:lnTo>
                    <a:pt x="185" y="3441"/>
                  </a:lnTo>
                  <a:lnTo>
                    <a:pt x="185" y="3441"/>
                  </a:lnTo>
                  <a:lnTo>
                    <a:pt x="185" y="3441"/>
                  </a:lnTo>
                  <a:lnTo>
                    <a:pt x="185" y="3441"/>
                  </a:lnTo>
                  <a:lnTo>
                    <a:pt x="216" y="3441"/>
                  </a:lnTo>
                  <a:lnTo>
                    <a:pt x="216" y="3441"/>
                  </a:lnTo>
                  <a:lnTo>
                    <a:pt x="216" y="3441"/>
                  </a:lnTo>
                  <a:lnTo>
                    <a:pt x="216" y="3441"/>
                  </a:lnTo>
                  <a:lnTo>
                    <a:pt x="431" y="3503"/>
                  </a:lnTo>
                  <a:lnTo>
                    <a:pt x="646" y="3534"/>
                  </a:lnTo>
                  <a:lnTo>
                    <a:pt x="646" y="3534"/>
                  </a:lnTo>
                  <a:lnTo>
                    <a:pt x="646" y="3534"/>
                  </a:lnTo>
                  <a:lnTo>
                    <a:pt x="646" y="3534"/>
                  </a:lnTo>
                  <a:lnTo>
                    <a:pt x="646" y="3534"/>
                  </a:lnTo>
                  <a:lnTo>
                    <a:pt x="646" y="3534"/>
                  </a:lnTo>
                  <a:lnTo>
                    <a:pt x="646" y="3534"/>
                  </a:lnTo>
                  <a:lnTo>
                    <a:pt x="646" y="3534"/>
                  </a:lnTo>
                  <a:lnTo>
                    <a:pt x="676" y="3534"/>
                  </a:lnTo>
                  <a:lnTo>
                    <a:pt x="676" y="3534"/>
                  </a:lnTo>
                  <a:lnTo>
                    <a:pt x="676" y="3534"/>
                  </a:lnTo>
                  <a:lnTo>
                    <a:pt x="676" y="3534"/>
                  </a:lnTo>
                  <a:lnTo>
                    <a:pt x="676" y="3534"/>
                  </a:lnTo>
                  <a:lnTo>
                    <a:pt x="676" y="3534"/>
                  </a:lnTo>
                  <a:lnTo>
                    <a:pt x="676" y="3534"/>
                  </a:lnTo>
                  <a:lnTo>
                    <a:pt x="676" y="3534"/>
                  </a:lnTo>
                  <a:lnTo>
                    <a:pt x="707" y="3534"/>
                  </a:lnTo>
                  <a:lnTo>
                    <a:pt x="707" y="3534"/>
                  </a:lnTo>
                  <a:lnTo>
                    <a:pt x="707" y="3534"/>
                  </a:lnTo>
                  <a:lnTo>
                    <a:pt x="707" y="3534"/>
                  </a:lnTo>
                  <a:lnTo>
                    <a:pt x="707" y="3534"/>
                  </a:lnTo>
                  <a:lnTo>
                    <a:pt x="707" y="3534"/>
                  </a:lnTo>
                  <a:lnTo>
                    <a:pt x="707" y="3534"/>
                  </a:lnTo>
                  <a:lnTo>
                    <a:pt x="707" y="3534"/>
                  </a:lnTo>
                  <a:lnTo>
                    <a:pt x="738" y="3534"/>
                  </a:lnTo>
                  <a:lnTo>
                    <a:pt x="738" y="3534"/>
                  </a:lnTo>
                  <a:lnTo>
                    <a:pt x="738" y="3534"/>
                  </a:lnTo>
                  <a:lnTo>
                    <a:pt x="738" y="3534"/>
                  </a:lnTo>
                  <a:lnTo>
                    <a:pt x="738" y="3534"/>
                  </a:lnTo>
                  <a:lnTo>
                    <a:pt x="738" y="3534"/>
                  </a:lnTo>
                  <a:lnTo>
                    <a:pt x="861" y="3534"/>
                  </a:lnTo>
                  <a:lnTo>
                    <a:pt x="861" y="3534"/>
                  </a:lnTo>
                  <a:lnTo>
                    <a:pt x="1076" y="3534"/>
                  </a:lnTo>
                  <a:lnTo>
                    <a:pt x="1260" y="3503"/>
                  </a:lnTo>
                  <a:lnTo>
                    <a:pt x="1475" y="3441"/>
                  </a:lnTo>
                  <a:lnTo>
                    <a:pt x="1660" y="3380"/>
                  </a:lnTo>
                  <a:lnTo>
                    <a:pt x="1844" y="3288"/>
                  </a:lnTo>
                  <a:lnTo>
                    <a:pt x="2028" y="3196"/>
                  </a:lnTo>
                  <a:lnTo>
                    <a:pt x="2336" y="2950"/>
                  </a:lnTo>
                  <a:lnTo>
                    <a:pt x="2336" y="2950"/>
                  </a:lnTo>
                  <a:lnTo>
                    <a:pt x="2551" y="2735"/>
                  </a:lnTo>
                  <a:lnTo>
                    <a:pt x="2704" y="2458"/>
                  </a:lnTo>
                  <a:lnTo>
                    <a:pt x="2704" y="2458"/>
                  </a:lnTo>
                  <a:lnTo>
                    <a:pt x="2858" y="2182"/>
                  </a:lnTo>
                  <a:lnTo>
                    <a:pt x="2950" y="1844"/>
                  </a:lnTo>
                  <a:lnTo>
                    <a:pt x="2950" y="1844"/>
                  </a:lnTo>
                  <a:lnTo>
                    <a:pt x="2981" y="1629"/>
                  </a:lnTo>
                  <a:lnTo>
                    <a:pt x="3012" y="1383"/>
                  </a:lnTo>
                  <a:lnTo>
                    <a:pt x="3012" y="1383"/>
                  </a:lnTo>
                  <a:lnTo>
                    <a:pt x="3012" y="1352"/>
                  </a:lnTo>
                  <a:lnTo>
                    <a:pt x="3012" y="1352"/>
                  </a:lnTo>
                  <a:lnTo>
                    <a:pt x="2858" y="953"/>
                  </a:lnTo>
                  <a:lnTo>
                    <a:pt x="2858" y="953"/>
                  </a:lnTo>
                  <a:lnTo>
                    <a:pt x="2858" y="953"/>
                  </a:lnTo>
                  <a:lnTo>
                    <a:pt x="2858" y="953"/>
                  </a:lnTo>
                  <a:lnTo>
                    <a:pt x="2704" y="707"/>
                  </a:lnTo>
                  <a:lnTo>
                    <a:pt x="2520" y="461"/>
                  </a:lnTo>
                  <a:lnTo>
                    <a:pt x="2274" y="215"/>
                  </a:lnTo>
                  <a:lnTo>
                    <a:pt x="20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11" name="Google Shape;2211;p47"/>
            <p:cNvSpPr/>
            <p:nvPr/>
          </p:nvSpPr>
          <p:spPr>
            <a:xfrm>
              <a:off x="3337180" y="3364004"/>
              <a:ext cx="286970" cy="283822"/>
            </a:xfrm>
            <a:custGeom>
              <a:avLst/>
              <a:gdLst/>
              <a:ahLst/>
              <a:cxnLst/>
              <a:rect l="l" t="t" r="r" b="b"/>
              <a:pathLst>
                <a:path w="2735" h="2705" extrusionOk="0">
                  <a:moveTo>
                    <a:pt x="1383" y="216"/>
                  </a:moveTo>
                  <a:lnTo>
                    <a:pt x="1598" y="247"/>
                  </a:lnTo>
                  <a:lnTo>
                    <a:pt x="1813" y="308"/>
                  </a:lnTo>
                  <a:lnTo>
                    <a:pt x="1997" y="431"/>
                  </a:lnTo>
                  <a:lnTo>
                    <a:pt x="2151" y="554"/>
                  </a:lnTo>
                  <a:lnTo>
                    <a:pt x="2305" y="738"/>
                  </a:lnTo>
                  <a:lnTo>
                    <a:pt x="2397" y="923"/>
                  </a:lnTo>
                  <a:lnTo>
                    <a:pt x="2458" y="1138"/>
                  </a:lnTo>
                  <a:lnTo>
                    <a:pt x="2489" y="1353"/>
                  </a:lnTo>
                  <a:lnTo>
                    <a:pt x="2458" y="1568"/>
                  </a:lnTo>
                  <a:lnTo>
                    <a:pt x="2397" y="1783"/>
                  </a:lnTo>
                  <a:lnTo>
                    <a:pt x="2305" y="1967"/>
                  </a:lnTo>
                  <a:lnTo>
                    <a:pt x="2151" y="2152"/>
                  </a:lnTo>
                  <a:lnTo>
                    <a:pt x="1997" y="2274"/>
                  </a:lnTo>
                  <a:lnTo>
                    <a:pt x="1813" y="2397"/>
                  </a:lnTo>
                  <a:lnTo>
                    <a:pt x="1598" y="2459"/>
                  </a:lnTo>
                  <a:lnTo>
                    <a:pt x="1137" y="2459"/>
                  </a:lnTo>
                  <a:lnTo>
                    <a:pt x="922" y="2397"/>
                  </a:lnTo>
                  <a:lnTo>
                    <a:pt x="738" y="2274"/>
                  </a:lnTo>
                  <a:lnTo>
                    <a:pt x="584" y="2152"/>
                  </a:lnTo>
                  <a:lnTo>
                    <a:pt x="430" y="1967"/>
                  </a:lnTo>
                  <a:lnTo>
                    <a:pt x="338" y="1783"/>
                  </a:lnTo>
                  <a:lnTo>
                    <a:pt x="277" y="1568"/>
                  </a:lnTo>
                  <a:lnTo>
                    <a:pt x="246" y="1353"/>
                  </a:lnTo>
                  <a:lnTo>
                    <a:pt x="277" y="1138"/>
                  </a:lnTo>
                  <a:lnTo>
                    <a:pt x="338" y="923"/>
                  </a:lnTo>
                  <a:lnTo>
                    <a:pt x="430" y="738"/>
                  </a:lnTo>
                  <a:lnTo>
                    <a:pt x="584" y="554"/>
                  </a:lnTo>
                  <a:lnTo>
                    <a:pt x="738" y="431"/>
                  </a:lnTo>
                  <a:lnTo>
                    <a:pt x="922" y="308"/>
                  </a:lnTo>
                  <a:lnTo>
                    <a:pt x="1137" y="247"/>
                  </a:lnTo>
                  <a:lnTo>
                    <a:pt x="1383" y="216"/>
                  </a:lnTo>
                  <a:close/>
                  <a:moveTo>
                    <a:pt x="1383" y="1"/>
                  </a:moveTo>
                  <a:lnTo>
                    <a:pt x="1106" y="31"/>
                  </a:lnTo>
                  <a:lnTo>
                    <a:pt x="830" y="93"/>
                  </a:lnTo>
                  <a:lnTo>
                    <a:pt x="615" y="216"/>
                  </a:lnTo>
                  <a:lnTo>
                    <a:pt x="400" y="400"/>
                  </a:lnTo>
                  <a:lnTo>
                    <a:pt x="246" y="585"/>
                  </a:lnTo>
                  <a:lnTo>
                    <a:pt x="123" y="830"/>
                  </a:lnTo>
                  <a:lnTo>
                    <a:pt x="31" y="1076"/>
                  </a:lnTo>
                  <a:lnTo>
                    <a:pt x="0" y="1353"/>
                  </a:lnTo>
                  <a:lnTo>
                    <a:pt x="31" y="1629"/>
                  </a:lnTo>
                  <a:lnTo>
                    <a:pt x="123" y="1875"/>
                  </a:lnTo>
                  <a:lnTo>
                    <a:pt x="246" y="2121"/>
                  </a:lnTo>
                  <a:lnTo>
                    <a:pt x="400" y="2305"/>
                  </a:lnTo>
                  <a:lnTo>
                    <a:pt x="615" y="2490"/>
                  </a:lnTo>
                  <a:lnTo>
                    <a:pt x="830" y="2612"/>
                  </a:lnTo>
                  <a:lnTo>
                    <a:pt x="1106" y="2674"/>
                  </a:lnTo>
                  <a:lnTo>
                    <a:pt x="1383" y="2705"/>
                  </a:lnTo>
                  <a:lnTo>
                    <a:pt x="1659" y="2674"/>
                  </a:lnTo>
                  <a:lnTo>
                    <a:pt x="1905" y="2612"/>
                  </a:lnTo>
                  <a:lnTo>
                    <a:pt x="2120" y="2490"/>
                  </a:lnTo>
                  <a:lnTo>
                    <a:pt x="2335" y="2305"/>
                  </a:lnTo>
                  <a:lnTo>
                    <a:pt x="2489" y="2121"/>
                  </a:lnTo>
                  <a:lnTo>
                    <a:pt x="2612" y="1875"/>
                  </a:lnTo>
                  <a:lnTo>
                    <a:pt x="2704" y="1629"/>
                  </a:lnTo>
                  <a:lnTo>
                    <a:pt x="2735" y="1353"/>
                  </a:lnTo>
                  <a:lnTo>
                    <a:pt x="2704" y="1076"/>
                  </a:lnTo>
                  <a:lnTo>
                    <a:pt x="2612" y="830"/>
                  </a:lnTo>
                  <a:lnTo>
                    <a:pt x="2489" y="585"/>
                  </a:lnTo>
                  <a:lnTo>
                    <a:pt x="2335" y="400"/>
                  </a:lnTo>
                  <a:lnTo>
                    <a:pt x="2120" y="216"/>
                  </a:lnTo>
                  <a:lnTo>
                    <a:pt x="1905" y="93"/>
                  </a:lnTo>
                  <a:lnTo>
                    <a:pt x="1659" y="31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9099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12" name="Google Shape;2212;p47"/>
            <p:cNvSpPr/>
            <p:nvPr/>
          </p:nvSpPr>
          <p:spPr>
            <a:xfrm>
              <a:off x="3337180" y="3364004"/>
              <a:ext cx="286970" cy="283822"/>
            </a:xfrm>
            <a:custGeom>
              <a:avLst/>
              <a:gdLst/>
              <a:ahLst/>
              <a:cxnLst/>
              <a:rect l="l" t="t" r="r" b="b"/>
              <a:pathLst>
                <a:path w="2735" h="2705" fill="none" extrusionOk="0">
                  <a:moveTo>
                    <a:pt x="2612" y="1353"/>
                  </a:moveTo>
                  <a:lnTo>
                    <a:pt x="2489" y="1353"/>
                  </a:lnTo>
                  <a:lnTo>
                    <a:pt x="2489" y="1353"/>
                  </a:lnTo>
                  <a:lnTo>
                    <a:pt x="2458" y="1568"/>
                  </a:lnTo>
                  <a:lnTo>
                    <a:pt x="2397" y="1783"/>
                  </a:lnTo>
                  <a:lnTo>
                    <a:pt x="2305" y="1967"/>
                  </a:lnTo>
                  <a:lnTo>
                    <a:pt x="2151" y="2152"/>
                  </a:lnTo>
                  <a:lnTo>
                    <a:pt x="2151" y="2152"/>
                  </a:lnTo>
                  <a:lnTo>
                    <a:pt x="1997" y="2274"/>
                  </a:lnTo>
                  <a:lnTo>
                    <a:pt x="1813" y="2397"/>
                  </a:lnTo>
                  <a:lnTo>
                    <a:pt x="1598" y="2459"/>
                  </a:lnTo>
                  <a:lnTo>
                    <a:pt x="1383" y="2459"/>
                  </a:lnTo>
                  <a:lnTo>
                    <a:pt x="1383" y="2459"/>
                  </a:lnTo>
                  <a:lnTo>
                    <a:pt x="1137" y="2459"/>
                  </a:lnTo>
                  <a:lnTo>
                    <a:pt x="922" y="2397"/>
                  </a:lnTo>
                  <a:lnTo>
                    <a:pt x="738" y="2274"/>
                  </a:lnTo>
                  <a:lnTo>
                    <a:pt x="584" y="2152"/>
                  </a:lnTo>
                  <a:lnTo>
                    <a:pt x="584" y="2152"/>
                  </a:lnTo>
                  <a:lnTo>
                    <a:pt x="430" y="1967"/>
                  </a:lnTo>
                  <a:lnTo>
                    <a:pt x="338" y="1783"/>
                  </a:lnTo>
                  <a:lnTo>
                    <a:pt x="277" y="1568"/>
                  </a:lnTo>
                  <a:lnTo>
                    <a:pt x="246" y="1353"/>
                  </a:lnTo>
                  <a:lnTo>
                    <a:pt x="246" y="1353"/>
                  </a:lnTo>
                  <a:lnTo>
                    <a:pt x="277" y="1138"/>
                  </a:lnTo>
                  <a:lnTo>
                    <a:pt x="338" y="923"/>
                  </a:lnTo>
                  <a:lnTo>
                    <a:pt x="430" y="738"/>
                  </a:lnTo>
                  <a:lnTo>
                    <a:pt x="584" y="554"/>
                  </a:lnTo>
                  <a:lnTo>
                    <a:pt x="584" y="554"/>
                  </a:lnTo>
                  <a:lnTo>
                    <a:pt x="738" y="431"/>
                  </a:lnTo>
                  <a:lnTo>
                    <a:pt x="922" y="308"/>
                  </a:lnTo>
                  <a:lnTo>
                    <a:pt x="1137" y="247"/>
                  </a:lnTo>
                  <a:lnTo>
                    <a:pt x="1383" y="216"/>
                  </a:lnTo>
                  <a:lnTo>
                    <a:pt x="1383" y="216"/>
                  </a:lnTo>
                  <a:lnTo>
                    <a:pt x="1598" y="247"/>
                  </a:lnTo>
                  <a:lnTo>
                    <a:pt x="1813" y="308"/>
                  </a:lnTo>
                  <a:lnTo>
                    <a:pt x="1997" y="431"/>
                  </a:lnTo>
                  <a:lnTo>
                    <a:pt x="2151" y="554"/>
                  </a:lnTo>
                  <a:lnTo>
                    <a:pt x="2151" y="554"/>
                  </a:lnTo>
                  <a:lnTo>
                    <a:pt x="2305" y="738"/>
                  </a:lnTo>
                  <a:lnTo>
                    <a:pt x="2397" y="923"/>
                  </a:lnTo>
                  <a:lnTo>
                    <a:pt x="2458" y="1138"/>
                  </a:lnTo>
                  <a:lnTo>
                    <a:pt x="2489" y="1353"/>
                  </a:lnTo>
                  <a:lnTo>
                    <a:pt x="2612" y="1353"/>
                  </a:lnTo>
                  <a:lnTo>
                    <a:pt x="2735" y="1353"/>
                  </a:lnTo>
                  <a:lnTo>
                    <a:pt x="2735" y="1353"/>
                  </a:lnTo>
                  <a:lnTo>
                    <a:pt x="2704" y="1076"/>
                  </a:lnTo>
                  <a:lnTo>
                    <a:pt x="2612" y="830"/>
                  </a:lnTo>
                  <a:lnTo>
                    <a:pt x="2489" y="585"/>
                  </a:lnTo>
                  <a:lnTo>
                    <a:pt x="2335" y="400"/>
                  </a:lnTo>
                  <a:lnTo>
                    <a:pt x="2120" y="216"/>
                  </a:lnTo>
                  <a:lnTo>
                    <a:pt x="1905" y="93"/>
                  </a:lnTo>
                  <a:lnTo>
                    <a:pt x="1659" y="31"/>
                  </a:lnTo>
                  <a:lnTo>
                    <a:pt x="1383" y="1"/>
                  </a:lnTo>
                  <a:lnTo>
                    <a:pt x="1383" y="1"/>
                  </a:lnTo>
                  <a:lnTo>
                    <a:pt x="1106" y="31"/>
                  </a:lnTo>
                  <a:lnTo>
                    <a:pt x="830" y="93"/>
                  </a:lnTo>
                  <a:lnTo>
                    <a:pt x="615" y="216"/>
                  </a:lnTo>
                  <a:lnTo>
                    <a:pt x="400" y="400"/>
                  </a:lnTo>
                  <a:lnTo>
                    <a:pt x="246" y="585"/>
                  </a:lnTo>
                  <a:lnTo>
                    <a:pt x="123" y="830"/>
                  </a:lnTo>
                  <a:lnTo>
                    <a:pt x="31" y="1076"/>
                  </a:lnTo>
                  <a:lnTo>
                    <a:pt x="0" y="1353"/>
                  </a:lnTo>
                  <a:lnTo>
                    <a:pt x="0" y="1353"/>
                  </a:lnTo>
                  <a:lnTo>
                    <a:pt x="31" y="1629"/>
                  </a:lnTo>
                  <a:lnTo>
                    <a:pt x="123" y="1875"/>
                  </a:lnTo>
                  <a:lnTo>
                    <a:pt x="246" y="2121"/>
                  </a:lnTo>
                  <a:lnTo>
                    <a:pt x="400" y="2305"/>
                  </a:lnTo>
                  <a:lnTo>
                    <a:pt x="615" y="2490"/>
                  </a:lnTo>
                  <a:lnTo>
                    <a:pt x="830" y="2612"/>
                  </a:lnTo>
                  <a:lnTo>
                    <a:pt x="1106" y="2674"/>
                  </a:lnTo>
                  <a:lnTo>
                    <a:pt x="1383" y="2705"/>
                  </a:lnTo>
                  <a:lnTo>
                    <a:pt x="1383" y="2705"/>
                  </a:lnTo>
                  <a:lnTo>
                    <a:pt x="1659" y="2674"/>
                  </a:lnTo>
                  <a:lnTo>
                    <a:pt x="1905" y="2612"/>
                  </a:lnTo>
                  <a:lnTo>
                    <a:pt x="2120" y="2490"/>
                  </a:lnTo>
                  <a:lnTo>
                    <a:pt x="2335" y="2305"/>
                  </a:lnTo>
                  <a:lnTo>
                    <a:pt x="2489" y="2121"/>
                  </a:lnTo>
                  <a:lnTo>
                    <a:pt x="2612" y="1875"/>
                  </a:lnTo>
                  <a:lnTo>
                    <a:pt x="2704" y="1629"/>
                  </a:lnTo>
                  <a:lnTo>
                    <a:pt x="2735" y="1353"/>
                  </a:lnTo>
                  <a:lnTo>
                    <a:pt x="2612" y="13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13" name="Google Shape;2213;p47"/>
            <p:cNvSpPr/>
            <p:nvPr/>
          </p:nvSpPr>
          <p:spPr>
            <a:xfrm>
              <a:off x="3414510" y="3438186"/>
              <a:ext cx="135563" cy="135458"/>
            </a:xfrm>
            <a:custGeom>
              <a:avLst/>
              <a:gdLst/>
              <a:ahLst/>
              <a:cxnLst/>
              <a:rect l="l" t="t" r="r" b="b"/>
              <a:pathLst>
                <a:path w="1292" h="1291" extrusionOk="0">
                  <a:moveTo>
                    <a:pt x="492" y="0"/>
                  </a:moveTo>
                  <a:lnTo>
                    <a:pt x="369" y="62"/>
                  </a:lnTo>
                  <a:lnTo>
                    <a:pt x="277" y="123"/>
                  </a:lnTo>
                  <a:lnTo>
                    <a:pt x="185" y="185"/>
                  </a:lnTo>
                  <a:lnTo>
                    <a:pt x="93" y="277"/>
                  </a:lnTo>
                  <a:lnTo>
                    <a:pt x="31" y="400"/>
                  </a:lnTo>
                  <a:lnTo>
                    <a:pt x="1" y="523"/>
                  </a:lnTo>
                  <a:lnTo>
                    <a:pt x="1" y="646"/>
                  </a:lnTo>
                  <a:lnTo>
                    <a:pt x="1" y="769"/>
                  </a:lnTo>
                  <a:lnTo>
                    <a:pt x="31" y="892"/>
                  </a:lnTo>
                  <a:lnTo>
                    <a:pt x="93" y="1014"/>
                  </a:lnTo>
                  <a:lnTo>
                    <a:pt x="185" y="1107"/>
                  </a:lnTo>
                  <a:lnTo>
                    <a:pt x="277" y="1168"/>
                  </a:lnTo>
                  <a:lnTo>
                    <a:pt x="369" y="1229"/>
                  </a:lnTo>
                  <a:lnTo>
                    <a:pt x="492" y="1260"/>
                  </a:lnTo>
                  <a:lnTo>
                    <a:pt x="646" y="1291"/>
                  </a:lnTo>
                  <a:lnTo>
                    <a:pt x="769" y="1260"/>
                  </a:lnTo>
                  <a:lnTo>
                    <a:pt x="892" y="1229"/>
                  </a:lnTo>
                  <a:lnTo>
                    <a:pt x="984" y="1168"/>
                  </a:lnTo>
                  <a:lnTo>
                    <a:pt x="1076" y="1107"/>
                  </a:lnTo>
                  <a:lnTo>
                    <a:pt x="1168" y="1014"/>
                  </a:lnTo>
                  <a:lnTo>
                    <a:pt x="1230" y="892"/>
                  </a:lnTo>
                  <a:lnTo>
                    <a:pt x="1260" y="769"/>
                  </a:lnTo>
                  <a:lnTo>
                    <a:pt x="1291" y="646"/>
                  </a:lnTo>
                  <a:lnTo>
                    <a:pt x="1260" y="523"/>
                  </a:lnTo>
                  <a:lnTo>
                    <a:pt x="1230" y="400"/>
                  </a:lnTo>
                  <a:lnTo>
                    <a:pt x="1168" y="277"/>
                  </a:lnTo>
                  <a:lnTo>
                    <a:pt x="1076" y="185"/>
                  </a:lnTo>
                  <a:lnTo>
                    <a:pt x="984" y="123"/>
                  </a:lnTo>
                  <a:lnTo>
                    <a:pt x="892" y="62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9099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14" name="Google Shape;2214;p47"/>
            <p:cNvSpPr/>
            <p:nvPr/>
          </p:nvSpPr>
          <p:spPr>
            <a:xfrm>
              <a:off x="3469282" y="3376909"/>
              <a:ext cx="22664" cy="258011"/>
            </a:xfrm>
            <a:custGeom>
              <a:avLst/>
              <a:gdLst/>
              <a:ahLst/>
              <a:cxnLst/>
              <a:rect l="l" t="t" r="r" b="b"/>
              <a:pathLst>
                <a:path w="216" h="2459" extrusionOk="0">
                  <a:moveTo>
                    <a:pt x="1" y="1"/>
                  </a:moveTo>
                  <a:lnTo>
                    <a:pt x="1" y="2459"/>
                  </a:lnTo>
                  <a:lnTo>
                    <a:pt x="216" y="245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9099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15" name="Google Shape;2215;p47"/>
            <p:cNvSpPr/>
            <p:nvPr/>
          </p:nvSpPr>
          <p:spPr>
            <a:xfrm>
              <a:off x="3469282" y="3376909"/>
              <a:ext cx="22664" cy="258011"/>
            </a:xfrm>
            <a:custGeom>
              <a:avLst/>
              <a:gdLst/>
              <a:ahLst/>
              <a:cxnLst/>
              <a:rect l="l" t="t" r="r" b="b"/>
              <a:pathLst>
                <a:path w="216" h="2459" fill="none" extrusionOk="0">
                  <a:moveTo>
                    <a:pt x="1" y="1"/>
                  </a:moveTo>
                  <a:lnTo>
                    <a:pt x="1" y="2459"/>
                  </a:lnTo>
                  <a:lnTo>
                    <a:pt x="216" y="2459"/>
                  </a:lnTo>
                  <a:lnTo>
                    <a:pt x="216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16" name="Google Shape;2216;p47"/>
            <p:cNvSpPr/>
            <p:nvPr/>
          </p:nvSpPr>
          <p:spPr>
            <a:xfrm>
              <a:off x="3350086" y="3492957"/>
              <a:ext cx="261158" cy="25916"/>
            </a:xfrm>
            <a:custGeom>
              <a:avLst/>
              <a:gdLst/>
              <a:ahLst/>
              <a:cxnLst/>
              <a:rect l="l" t="t" r="r" b="b"/>
              <a:pathLst>
                <a:path w="2489" h="247" extrusionOk="0">
                  <a:moveTo>
                    <a:pt x="0" y="1"/>
                  </a:moveTo>
                  <a:lnTo>
                    <a:pt x="0" y="247"/>
                  </a:lnTo>
                  <a:lnTo>
                    <a:pt x="2489" y="247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9099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17" name="Google Shape;2217;p47"/>
            <p:cNvSpPr/>
            <p:nvPr/>
          </p:nvSpPr>
          <p:spPr>
            <a:xfrm>
              <a:off x="3350086" y="3492957"/>
              <a:ext cx="261158" cy="25916"/>
            </a:xfrm>
            <a:custGeom>
              <a:avLst/>
              <a:gdLst/>
              <a:ahLst/>
              <a:cxnLst/>
              <a:rect l="l" t="t" r="r" b="b"/>
              <a:pathLst>
                <a:path w="2489" h="247" fill="none" extrusionOk="0">
                  <a:moveTo>
                    <a:pt x="0" y="247"/>
                  </a:moveTo>
                  <a:lnTo>
                    <a:pt x="2489" y="247"/>
                  </a:lnTo>
                  <a:lnTo>
                    <a:pt x="2489" y="1"/>
                  </a:lnTo>
                  <a:lnTo>
                    <a:pt x="0" y="1"/>
                  </a:lnTo>
                  <a:lnTo>
                    <a:pt x="0" y="2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18" name="Google Shape;2218;p47"/>
            <p:cNvSpPr/>
            <p:nvPr/>
          </p:nvSpPr>
          <p:spPr>
            <a:xfrm>
              <a:off x="3379046" y="3402721"/>
              <a:ext cx="199987" cy="203240"/>
            </a:xfrm>
            <a:custGeom>
              <a:avLst/>
              <a:gdLst/>
              <a:ahLst/>
              <a:cxnLst/>
              <a:rect l="l" t="t" r="r" b="b"/>
              <a:pathLst>
                <a:path w="1906" h="1937" extrusionOk="0">
                  <a:moveTo>
                    <a:pt x="1752" y="0"/>
                  </a:moveTo>
                  <a:lnTo>
                    <a:pt x="1" y="1752"/>
                  </a:lnTo>
                  <a:lnTo>
                    <a:pt x="154" y="1936"/>
                  </a:lnTo>
                  <a:lnTo>
                    <a:pt x="1906" y="185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9099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19" name="Google Shape;2219;p47"/>
            <p:cNvSpPr/>
            <p:nvPr/>
          </p:nvSpPr>
          <p:spPr>
            <a:xfrm>
              <a:off x="3379046" y="3402721"/>
              <a:ext cx="199987" cy="203240"/>
            </a:xfrm>
            <a:custGeom>
              <a:avLst/>
              <a:gdLst/>
              <a:ahLst/>
              <a:cxnLst/>
              <a:rect l="l" t="t" r="r" b="b"/>
              <a:pathLst>
                <a:path w="1906" h="1937" fill="none" extrusionOk="0">
                  <a:moveTo>
                    <a:pt x="154" y="1936"/>
                  </a:moveTo>
                  <a:lnTo>
                    <a:pt x="1906" y="185"/>
                  </a:lnTo>
                  <a:lnTo>
                    <a:pt x="1752" y="0"/>
                  </a:lnTo>
                  <a:lnTo>
                    <a:pt x="1" y="1752"/>
                  </a:lnTo>
                  <a:lnTo>
                    <a:pt x="154" y="19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20" name="Google Shape;2220;p47"/>
            <p:cNvSpPr/>
            <p:nvPr/>
          </p:nvSpPr>
          <p:spPr>
            <a:xfrm>
              <a:off x="3379046" y="3405974"/>
              <a:ext cx="203240" cy="199987"/>
            </a:xfrm>
            <a:custGeom>
              <a:avLst/>
              <a:gdLst/>
              <a:ahLst/>
              <a:cxnLst/>
              <a:rect l="l" t="t" r="r" b="b"/>
              <a:pathLst>
                <a:path w="1937" h="1906" extrusionOk="0">
                  <a:moveTo>
                    <a:pt x="185" y="0"/>
                  </a:moveTo>
                  <a:lnTo>
                    <a:pt x="1" y="154"/>
                  </a:lnTo>
                  <a:lnTo>
                    <a:pt x="1752" y="1905"/>
                  </a:lnTo>
                  <a:lnTo>
                    <a:pt x="1936" y="175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099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21" name="Google Shape;2221;p47"/>
            <p:cNvSpPr/>
            <p:nvPr/>
          </p:nvSpPr>
          <p:spPr>
            <a:xfrm>
              <a:off x="3379046" y="3405974"/>
              <a:ext cx="203240" cy="199987"/>
            </a:xfrm>
            <a:custGeom>
              <a:avLst/>
              <a:gdLst/>
              <a:ahLst/>
              <a:cxnLst/>
              <a:rect l="l" t="t" r="r" b="b"/>
              <a:pathLst>
                <a:path w="1937" h="1906" fill="none" extrusionOk="0">
                  <a:moveTo>
                    <a:pt x="1" y="154"/>
                  </a:moveTo>
                  <a:lnTo>
                    <a:pt x="1752" y="1905"/>
                  </a:lnTo>
                  <a:lnTo>
                    <a:pt x="1936" y="1752"/>
                  </a:lnTo>
                  <a:lnTo>
                    <a:pt x="185" y="0"/>
                  </a:lnTo>
                  <a:lnTo>
                    <a:pt x="1" y="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22" name="Google Shape;2222;p47"/>
            <p:cNvSpPr/>
            <p:nvPr/>
          </p:nvSpPr>
          <p:spPr>
            <a:xfrm>
              <a:off x="3366140" y="3405974"/>
              <a:ext cx="258011" cy="241852"/>
            </a:xfrm>
            <a:custGeom>
              <a:avLst/>
              <a:gdLst/>
              <a:ahLst/>
              <a:cxnLst/>
              <a:rect l="l" t="t" r="r" b="b"/>
              <a:pathLst>
                <a:path w="2459" h="2305" extrusionOk="0">
                  <a:moveTo>
                    <a:pt x="2059" y="0"/>
                  </a:moveTo>
                  <a:lnTo>
                    <a:pt x="2182" y="185"/>
                  </a:lnTo>
                  <a:lnTo>
                    <a:pt x="2244" y="369"/>
                  </a:lnTo>
                  <a:lnTo>
                    <a:pt x="2305" y="584"/>
                  </a:lnTo>
                  <a:lnTo>
                    <a:pt x="2336" y="799"/>
                  </a:lnTo>
                  <a:lnTo>
                    <a:pt x="2336" y="830"/>
                  </a:lnTo>
                  <a:lnTo>
                    <a:pt x="2336" y="953"/>
                  </a:lnTo>
                  <a:lnTo>
                    <a:pt x="2336" y="1076"/>
                  </a:lnTo>
                  <a:lnTo>
                    <a:pt x="2305" y="1076"/>
                  </a:lnTo>
                  <a:lnTo>
                    <a:pt x="2244" y="1229"/>
                  </a:lnTo>
                  <a:lnTo>
                    <a:pt x="2182" y="1414"/>
                  </a:lnTo>
                  <a:lnTo>
                    <a:pt x="2090" y="1567"/>
                  </a:lnTo>
                  <a:lnTo>
                    <a:pt x="1998" y="1690"/>
                  </a:lnTo>
                  <a:lnTo>
                    <a:pt x="2059" y="1752"/>
                  </a:lnTo>
                  <a:lnTo>
                    <a:pt x="1875" y="1905"/>
                  </a:lnTo>
                  <a:lnTo>
                    <a:pt x="1813" y="1844"/>
                  </a:lnTo>
                  <a:lnTo>
                    <a:pt x="1691" y="1967"/>
                  </a:lnTo>
                  <a:lnTo>
                    <a:pt x="1537" y="2028"/>
                  </a:lnTo>
                  <a:lnTo>
                    <a:pt x="1383" y="2090"/>
                  </a:lnTo>
                  <a:lnTo>
                    <a:pt x="1199" y="2151"/>
                  </a:lnTo>
                  <a:lnTo>
                    <a:pt x="1199" y="2182"/>
                  </a:lnTo>
                  <a:lnTo>
                    <a:pt x="984" y="2182"/>
                  </a:lnTo>
                  <a:lnTo>
                    <a:pt x="984" y="2151"/>
                  </a:lnTo>
                  <a:lnTo>
                    <a:pt x="677" y="2120"/>
                  </a:lnTo>
                  <a:lnTo>
                    <a:pt x="431" y="2059"/>
                  </a:lnTo>
                  <a:lnTo>
                    <a:pt x="185" y="1905"/>
                  </a:lnTo>
                  <a:lnTo>
                    <a:pt x="1" y="1752"/>
                  </a:lnTo>
                  <a:lnTo>
                    <a:pt x="216" y="1967"/>
                  </a:lnTo>
                  <a:lnTo>
                    <a:pt x="462" y="2151"/>
                  </a:lnTo>
                  <a:lnTo>
                    <a:pt x="615" y="2212"/>
                  </a:lnTo>
                  <a:lnTo>
                    <a:pt x="769" y="2274"/>
                  </a:lnTo>
                  <a:lnTo>
                    <a:pt x="922" y="2305"/>
                  </a:lnTo>
                  <a:lnTo>
                    <a:pt x="1107" y="2305"/>
                  </a:lnTo>
                  <a:lnTo>
                    <a:pt x="1353" y="2274"/>
                  </a:lnTo>
                  <a:lnTo>
                    <a:pt x="1629" y="2212"/>
                  </a:lnTo>
                  <a:lnTo>
                    <a:pt x="1844" y="2059"/>
                  </a:lnTo>
                  <a:lnTo>
                    <a:pt x="2059" y="1905"/>
                  </a:lnTo>
                  <a:lnTo>
                    <a:pt x="2213" y="1721"/>
                  </a:lnTo>
                  <a:lnTo>
                    <a:pt x="2336" y="1475"/>
                  </a:lnTo>
                  <a:lnTo>
                    <a:pt x="2428" y="1229"/>
                  </a:lnTo>
                  <a:lnTo>
                    <a:pt x="2459" y="953"/>
                  </a:lnTo>
                  <a:lnTo>
                    <a:pt x="2428" y="676"/>
                  </a:lnTo>
                  <a:lnTo>
                    <a:pt x="2336" y="430"/>
                  </a:lnTo>
                  <a:lnTo>
                    <a:pt x="2213" y="215"/>
                  </a:lnTo>
                  <a:lnTo>
                    <a:pt x="2059" y="0"/>
                  </a:lnTo>
                  <a:close/>
                </a:path>
              </a:pathLst>
            </a:custGeom>
            <a:solidFill>
              <a:srgbClr val="515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23" name="Google Shape;2223;p47"/>
            <p:cNvSpPr/>
            <p:nvPr/>
          </p:nvSpPr>
          <p:spPr>
            <a:xfrm>
              <a:off x="3366140" y="3505862"/>
              <a:ext cx="258011" cy="141964"/>
            </a:xfrm>
            <a:custGeom>
              <a:avLst/>
              <a:gdLst/>
              <a:ahLst/>
              <a:cxnLst/>
              <a:rect l="l" t="t" r="r" b="b"/>
              <a:pathLst>
                <a:path w="2459" h="1353" fill="none" extrusionOk="0">
                  <a:moveTo>
                    <a:pt x="2459" y="1"/>
                  </a:moveTo>
                  <a:lnTo>
                    <a:pt x="2336" y="1"/>
                  </a:lnTo>
                  <a:lnTo>
                    <a:pt x="2336" y="124"/>
                  </a:lnTo>
                  <a:lnTo>
                    <a:pt x="2305" y="124"/>
                  </a:lnTo>
                  <a:lnTo>
                    <a:pt x="2305" y="124"/>
                  </a:lnTo>
                  <a:lnTo>
                    <a:pt x="2244" y="277"/>
                  </a:lnTo>
                  <a:lnTo>
                    <a:pt x="2182" y="462"/>
                  </a:lnTo>
                  <a:lnTo>
                    <a:pt x="2090" y="615"/>
                  </a:lnTo>
                  <a:lnTo>
                    <a:pt x="1998" y="738"/>
                  </a:lnTo>
                  <a:lnTo>
                    <a:pt x="2059" y="800"/>
                  </a:lnTo>
                  <a:lnTo>
                    <a:pt x="1875" y="953"/>
                  </a:lnTo>
                  <a:lnTo>
                    <a:pt x="1813" y="892"/>
                  </a:lnTo>
                  <a:lnTo>
                    <a:pt x="1813" y="892"/>
                  </a:lnTo>
                  <a:lnTo>
                    <a:pt x="1691" y="1015"/>
                  </a:lnTo>
                  <a:lnTo>
                    <a:pt x="1537" y="1076"/>
                  </a:lnTo>
                  <a:lnTo>
                    <a:pt x="1383" y="1138"/>
                  </a:lnTo>
                  <a:lnTo>
                    <a:pt x="1199" y="1199"/>
                  </a:lnTo>
                  <a:lnTo>
                    <a:pt x="1199" y="1230"/>
                  </a:lnTo>
                  <a:lnTo>
                    <a:pt x="984" y="1230"/>
                  </a:lnTo>
                  <a:lnTo>
                    <a:pt x="984" y="1199"/>
                  </a:lnTo>
                  <a:lnTo>
                    <a:pt x="984" y="1199"/>
                  </a:lnTo>
                  <a:lnTo>
                    <a:pt x="984" y="1199"/>
                  </a:lnTo>
                  <a:lnTo>
                    <a:pt x="984" y="1199"/>
                  </a:lnTo>
                  <a:lnTo>
                    <a:pt x="677" y="1168"/>
                  </a:lnTo>
                  <a:lnTo>
                    <a:pt x="431" y="1107"/>
                  </a:lnTo>
                  <a:lnTo>
                    <a:pt x="185" y="953"/>
                  </a:lnTo>
                  <a:lnTo>
                    <a:pt x="1" y="800"/>
                  </a:lnTo>
                  <a:lnTo>
                    <a:pt x="1" y="800"/>
                  </a:lnTo>
                  <a:lnTo>
                    <a:pt x="216" y="1015"/>
                  </a:lnTo>
                  <a:lnTo>
                    <a:pt x="462" y="1199"/>
                  </a:lnTo>
                  <a:lnTo>
                    <a:pt x="615" y="1260"/>
                  </a:lnTo>
                  <a:lnTo>
                    <a:pt x="769" y="1322"/>
                  </a:lnTo>
                  <a:lnTo>
                    <a:pt x="922" y="1353"/>
                  </a:lnTo>
                  <a:lnTo>
                    <a:pt x="1107" y="1353"/>
                  </a:lnTo>
                  <a:lnTo>
                    <a:pt x="1107" y="1353"/>
                  </a:lnTo>
                  <a:lnTo>
                    <a:pt x="1353" y="1322"/>
                  </a:lnTo>
                  <a:lnTo>
                    <a:pt x="1629" y="1260"/>
                  </a:lnTo>
                  <a:lnTo>
                    <a:pt x="1844" y="1107"/>
                  </a:lnTo>
                  <a:lnTo>
                    <a:pt x="2059" y="953"/>
                  </a:lnTo>
                  <a:lnTo>
                    <a:pt x="2213" y="769"/>
                  </a:lnTo>
                  <a:lnTo>
                    <a:pt x="2336" y="523"/>
                  </a:lnTo>
                  <a:lnTo>
                    <a:pt x="2428" y="277"/>
                  </a:lnTo>
                  <a:lnTo>
                    <a:pt x="245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24" name="Google Shape;2224;p47"/>
            <p:cNvSpPr/>
            <p:nvPr/>
          </p:nvSpPr>
          <p:spPr>
            <a:xfrm>
              <a:off x="3582182" y="3405974"/>
              <a:ext cx="41970" cy="99994"/>
            </a:xfrm>
            <a:custGeom>
              <a:avLst/>
              <a:gdLst/>
              <a:ahLst/>
              <a:cxnLst/>
              <a:rect l="l" t="t" r="r" b="b"/>
              <a:pathLst>
                <a:path w="400" h="9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23" y="185"/>
                  </a:lnTo>
                  <a:lnTo>
                    <a:pt x="185" y="369"/>
                  </a:lnTo>
                  <a:lnTo>
                    <a:pt x="246" y="584"/>
                  </a:lnTo>
                  <a:lnTo>
                    <a:pt x="277" y="799"/>
                  </a:lnTo>
                  <a:lnTo>
                    <a:pt x="277" y="799"/>
                  </a:lnTo>
                  <a:lnTo>
                    <a:pt x="277" y="830"/>
                  </a:lnTo>
                  <a:lnTo>
                    <a:pt x="277" y="830"/>
                  </a:lnTo>
                  <a:lnTo>
                    <a:pt x="277" y="953"/>
                  </a:lnTo>
                  <a:lnTo>
                    <a:pt x="400" y="953"/>
                  </a:lnTo>
                  <a:lnTo>
                    <a:pt x="400" y="953"/>
                  </a:lnTo>
                  <a:lnTo>
                    <a:pt x="400" y="953"/>
                  </a:lnTo>
                  <a:lnTo>
                    <a:pt x="400" y="953"/>
                  </a:lnTo>
                  <a:lnTo>
                    <a:pt x="369" y="676"/>
                  </a:lnTo>
                  <a:lnTo>
                    <a:pt x="277" y="430"/>
                  </a:lnTo>
                  <a:lnTo>
                    <a:pt x="154" y="21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25" name="Google Shape;2225;p47"/>
            <p:cNvSpPr/>
            <p:nvPr/>
          </p:nvSpPr>
          <p:spPr>
            <a:xfrm>
              <a:off x="3469282" y="3631667"/>
              <a:ext cx="22664" cy="3253"/>
            </a:xfrm>
            <a:custGeom>
              <a:avLst/>
              <a:gdLst/>
              <a:ahLst/>
              <a:cxnLst/>
              <a:rect l="l" t="t" r="r" b="b"/>
              <a:pathLst>
                <a:path w="216" h="31" extrusionOk="0">
                  <a:moveTo>
                    <a:pt x="1" y="0"/>
                  </a:moveTo>
                  <a:lnTo>
                    <a:pt x="1" y="31"/>
                  </a:lnTo>
                  <a:lnTo>
                    <a:pt x="216" y="31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515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26" name="Google Shape;2226;p47"/>
            <p:cNvSpPr/>
            <p:nvPr/>
          </p:nvSpPr>
          <p:spPr>
            <a:xfrm>
              <a:off x="3469282" y="3631667"/>
              <a:ext cx="22664" cy="3253"/>
            </a:xfrm>
            <a:custGeom>
              <a:avLst/>
              <a:gdLst/>
              <a:ahLst/>
              <a:cxnLst/>
              <a:rect l="l" t="t" r="r" b="b"/>
              <a:pathLst>
                <a:path w="216" h="31" fill="none" extrusionOk="0">
                  <a:moveTo>
                    <a:pt x="216" y="0"/>
                  </a:moveTo>
                  <a:lnTo>
                    <a:pt x="216" y="0"/>
                  </a:lnTo>
                  <a:lnTo>
                    <a:pt x="1" y="0"/>
                  </a:lnTo>
                  <a:lnTo>
                    <a:pt x="1" y="31"/>
                  </a:lnTo>
                  <a:lnTo>
                    <a:pt x="216" y="31"/>
                  </a:lnTo>
                  <a:lnTo>
                    <a:pt x="2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27" name="Google Shape;2227;p47"/>
            <p:cNvSpPr/>
            <p:nvPr/>
          </p:nvSpPr>
          <p:spPr>
            <a:xfrm>
              <a:off x="3607994" y="3492957"/>
              <a:ext cx="3253" cy="25916"/>
            </a:xfrm>
            <a:custGeom>
              <a:avLst/>
              <a:gdLst/>
              <a:ahLst/>
              <a:cxnLst/>
              <a:rect l="l" t="t" r="r" b="b"/>
              <a:pathLst>
                <a:path w="31" h="247" extrusionOk="0">
                  <a:moveTo>
                    <a:pt x="31" y="1"/>
                  </a:moveTo>
                  <a:lnTo>
                    <a:pt x="0" y="247"/>
                  </a:lnTo>
                  <a:lnTo>
                    <a:pt x="31" y="247"/>
                  </a:lnTo>
                  <a:lnTo>
                    <a:pt x="31" y="124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515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28" name="Google Shape;2228;p47"/>
            <p:cNvSpPr/>
            <p:nvPr/>
          </p:nvSpPr>
          <p:spPr>
            <a:xfrm>
              <a:off x="3607994" y="3492957"/>
              <a:ext cx="3253" cy="25916"/>
            </a:xfrm>
            <a:custGeom>
              <a:avLst/>
              <a:gdLst/>
              <a:ahLst/>
              <a:cxnLst/>
              <a:rect l="l" t="t" r="r" b="b"/>
              <a:pathLst>
                <a:path w="31" h="247" fill="none" extrusionOk="0">
                  <a:moveTo>
                    <a:pt x="31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0" y="247"/>
                  </a:lnTo>
                  <a:lnTo>
                    <a:pt x="31" y="247"/>
                  </a:lnTo>
                  <a:lnTo>
                    <a:pt x="31" y="124"/>
                  </a:lnTo>
                  <a:lnTo>
                    <a:pt x="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29" name="Google Shape;2229;p47"/>
            <p:cNvSpPr/>
            <p:nvPr/>
          </p:nvSpPr>
          <p:spPr>
            <a:xfrm>
              <a:off x="3556370" y="3583297"/>
              <a:ext cx="25916" cy="22664"/>
            </a:xfrm>
            <a:custGeom>
              <a:avLst/>
              <a:gdLst/>
              <a:ahLst/>
              <a:cxnLst/>
              <a:rect l="l" t="t" r="r" b="b"/>
              <a:pathLst>
                <a:path w="247" h="216" extrusionOk="0">
                  <a:moveTo>
                    <a:pt x="185" y="0"/>
                  </a:moveTo>
                  <a:lnTo>
                    <a:pt x="0" y="154"/>
                  </a:lnTo>
                  <a:lnTo>
                    <a:pt x="62" y="215"/>
                  </a:lnTo>
                  <a:lnTo>
                    <a:pt x="246" y="6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515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30" name="Google Shape;2230;p47"/>
            <p:cNvSpPr/>
            <p:nvPr/>
          </p:nvSpPr>
          <p:spPr>
            <a:xfrm>
              <a:off x="3556370" y="3583297"/>
              <a:ext cx="25916" cy="22664"/>
            </a:xfrm>
            <a:custGeom>
              <a:avLst/>
              <a:gdLst/>
              <a:ahLst/>
              <a:cxnLst/>
              <a:rect l="l" t="t" r="r" b="b"/>
              <a:pathLst>
                <a:path w="247" h="216" fill="none" extrusionOk="0">
                  <a:moveTo>
                    <a:pt x="185" y="0"/>
                  </a:moveTo>
                  <a:lnTo>
                    <a:pt x="185" y="0"/>
                  </a:lnTo>
                  <a:lnTo>
                    <a:pt x="0" y="154"/>
                  </a:lnTo>
                  <a:lnTo>
                    <a:pt x="62" y="215"/>
                  </a:lnTo>
                  <a:lnTo>
                    <a:pt x="246" y="62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31" name="Google Shape;2231;p47"/>
            <p:cNvSpPr/>
            <p:nvPr/>
          </p:nvSpPr>
          <p:spPr>
            <a:xfrm>
              <a:off x="3269398" y="3325391"/>
              <a:ext cx="116257" cy="209640"/>
            </a:xfrm>
            <a:custGeom>
              <a:avLst/>
              <a:gdLst/>
              <a:ahLst/>
              <a:cxnLst/>
              <a:rect l="l" t="t" r="r" b="b"/>
              <a:pathLst>
                <a:path w="1108" h="1998" extrusionOk="0">
                  <a:moveTo>
                    <a:pt x="1107" y="0"/>
                  </a:moveTo>
                  <a:lnTo>
                    <a:pt x="830" y="154"/>
                  </a:lnTo>
                  <a:lnTo>
                    <a:pt x="585" y="338"/>
                  </a:lnTo>
                  <a:lnTo>
                    <a:pt x="400" y="553"/>
                  </a:lnTo>
                  <a:lnTo>
                    <a:pt x="216" y="799"/>
                  </a:lnTo>
                  <a:lnTo>
                    <a:pt x="93" y="1106"/>
                  </a:lnTo>
                  <a:lnTo>
                    <a:pt x="62" y="1229"/>
                  </a:lnTo>
                  <a:lnTo>
                    <a:pt x="32" y="1383"/>
                  </a:lnTo>
                  <a:lnTo>
                    <a:pt x="1" y="1690"/>
                  </a:lnTo>
                  <a:lnTo>
                    <a:pt x="32" y="1997"/>
                  </a:lnTo>
                  <a:lnTo>
                    <a:pt x="62" y="1690"/>
                  </a:lnTo>
                  <a:lnTo>
                    <a:pt x="124" y="1413"/>
                  </a:lnTo>
                  <a:lnTo>
                    <a:pt x="216" y="1137"/>
                  </a:lnTo>
                  <a:lnTo>
                    <a:pt x="339" y="891"/>
                  </a:lnTo>
                  <a:lnTo>
                    <a:pt x="493" y="645"/>
                  </a:lnTo>
                  <a:lnTo>
                    <a:pt x="677" y="399"/>
                  </a:lnTo>
                  <a:lnTo>
                    <a:pt x="892" y="215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989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32" name="Google Shape;2232;p47"/>
            <p:cNvSpPr/>
            <p:nvPr/>
          </p:nvSpPr>
          <p:spPr>
            <a:xfrm>
              <a:off x="3269398" y="3325391"/>
              <a:ext cx="116257" cy="209640"/>
            </a:xfrm>
            <a:custGeom>
              <a:avLst/>
              <a:gdLst/>
              <a:ahLst/>
              <a:cxnLst/>
              <a:rect l="l" t="t" r="r" b="b"/>
              <a:pathLst>
                <a:path w="1108" h="1998" fill="none" extrusionOk="0">
                  <a:moveTo>
                    <a:pt x="1107" y="0"/>
                  </a:moveTo>
                  <a:lnTo>
                    <a:pt x="1107" y="0"/>
                  </a:lnTo>
                  <a:lnTo>
                    <a:pt x="830" y="154"/>
                  </a:lnTo>
                  <a:lnTo>
                    <a:pt x="585" y="338"/>
                  </a:lnTo>
                  <a:lnTo>
                    <a:pt x="585" y="338"/>
                  </a:lnTo>
                  <a:lnTo>
                    <a:pt x="400" y="553"/>
                  </a:lnTo>
                  <a:lnTo>
                    <a:pt x="216" y="799"/>
                  </a:lnTo>
                  <a:lnTo>
                    <a:pt x="216" y="799"/>
                  </a:lnTo>
                  <a:lnTo>
                    <a:pt x="93" y="1106"/>
                  </a:lnTo>
                  <a:lnTo>
                    <a:pt x="93" y="1106"/>
                  </a:lnTo>
                  <a:lnTo>
                    <a:pt x="62" y="1229"/>
                  </a:lnTo>
                  <a:lnTo>
                    <a:pt x="32" y="1383"/>
                  </a:lnTo>
                  <a:lnTo>
                    <a:pt x="32" y="1383"/>
                  </a:lnTo>
                  <a:lnTo>
                    <a:pt x="1" y="1690"/>
                  </a:lnTo>
                  <a:lnTo>
                    <a:pt x="32" y="1997"/>
                  </a:lnTo>
                  <a:lnTo>
                    <a:pt x="32" y="1997"/>
                  </a:lnTo>
                  <a:lnTo>
                    <a:pt x="62" y="1690"/>
                  </a:lnTo>
                  <a:lnTo>
                    <a:pt x="124" y="1413"/>
                  </a:lnTo>
                  <a:lnTo>
                    <a:pt x="124" y="1413"/>
                  </a:lnTo>
                  <a:lnTo>
                    <a:pt x="216" y="1137"/>
                  </a:lnTo>
                  <a:lnTo>
                    <a:pt x="339" y="891"/>
                  </a:lnTo>
                  <a:lnTo>
                    <a:pt x="339" y="891"/>
                  </a:lnTo>
                  <a:lnTo>
                    <a:pt x="493" y="645"/>
                  </a:lnTo>
                  <a:lnTo>
                    <a:pt x="677" y="399"/>
                  </a:lnTo>
                  <a:lnTo>
                    <a:pt x="892" y="215"/>
                  </a:lnTo>
                  <a:lnTo>
                    <a:pt x="11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33" name="Google Shape;2233;p47"/>
            <p:cNvSpPr/>
            <p:nvPr/>
          </p:nvSpPr>
          <p:spPr>
            <a:xfrm>
              <a:off x="4604160" y="3280169"/>
              <a:ext cx="454640" cy="451492"/>
            </a:xfrm>
            <a:custGeom>
              <a:avLst/>
              <a:gdLst/>
              <a:ahLst/>
              <a:cxnLst/>
              <a:rect l="l" t="t" r="r" b="b"/>
              <a:pathLst>
                <a:path w="4333" h="4303" extrusionOk="0">
                  <a:moveTo>
                    <a:pt x="1967" y="1"/>
                  </a:moveTo>
                  <a:lnTo>
                    <a:pt x="1752" y="32"/>
                  </a:lnTo>
                  <a:lnTo>
                    <a:pt x="1537" y="93"/>
                  </a:lnTo>
                  <a:lnTo>
                    <a:pt x="1322" y="155"/>
                  </a:lnTo>
                  <a:lnTo>
                    <a:pt x="1137" y="247"/>
                  </a:lnTo>
                  <a:lnTo>
                    <a:pt x="953" y="370"/>
                  </a:lnTo>
                  <a:lnTo>
                    <a:pt x="799" y="493"/>
                  </a:lnTo>
                  <a:lnTo>
                    <a:pt x="646" y="615"/>
                  </a:lnTo>
                  <a:lnTo>
                    <a:pt x="492" y="769"/>
                  </a:lnTo>
                  <a:lnTo>
                    <a:pt x="369" y="953"/>
                  </a:lnTo>
                  <a:lnTo>
                    <a:pt x="277" y="1107"/>
                  </a:lnTo>
                  <a:lnTo>
                    <a:pt x="185" y="1322"/>
                  </a:lnTo>
                  <a:lnTo>
                    <a:pt x="123" y="1506"/>
                  </a:lnTo>
                  <a:lnTo>
                    <a:pt x="62" y="1722"/>
                  </a:lnTo>
                  <a:lnTo>
                    <a:pt x="31" y="1937"/>
                  </a:lnTo>
                  <a:lnTo>
                    <a:pt x="0" y="2152"/>
                  </a:lnTo>
                  <a:lnTo>
                    <a:pt x="31" y="2367"/>
                  </a:lnTo>
                  <a:lnTo>
                    <a:pt x="62" y="2582"/>
                  </a:lnTo>
                  <a:lnTo>
                    <a:pt x="123" y="2797"/>
                  </a:lnTo>
                  <a:lnTo>
                    <a:pt x="185" y="2981"/>
                  </a:lnTo>
                  <a:lnTo>
                    <a:pt x="277" y="3166"/>
                  </a:lnTo>
                  <a:lnTo>
                    <a:pt x="369" y="3350"/>
                  </a:lnTo>
                  <a:lnTo>
                    <a:pt x="492" y="3534"/>
                  </a:lnTo>
                  <a:lnTo>
                    <a:pt x="646" y="3688"/>
                  </a:lnTo>
                  <a:lnTo>
                    <a:pt x="799" y="3811"/>
                  </a:lnTo>
                  <a:lnTo>
                    <a:pt x="953" y="3934"/>
                  </a:lnTo>
                  <a:lnTo>
                    <a:pt x="1137" y="4057"/>
                  </a:lnTo>
                  <a:lnTo>
                    <a:pt x="1322" y="4149"/>
                  </a:lnTo>
                  <a:lnTo>
                    <a:pt x="1537" y="4210"/>
                  </a:lnTo>
                  <a:lnTo>
                    <a:pt x="1752" y="4272"/>
                  </a:lnTo>
                  <a:lnTo>
                    <a:pt x="1967" y="4303"/>
                  </a:lnTo>
                  <a:lnTo>
                    <a:pt x="2397" y="4303"/>
                  </a:lnTo>
                  <a:lnTo>
                    <a:pt x="2612" y="4272"/>
                  </a:lnTo>
                  <a:lnTo>
                    <a:pt x="2827" y="4210"/>
                  </a:lnTo>
                  <a:lnTo>
                    <a:pt x="3011" y="4149"/>
                  </a:lnTo>
                  <a:lnTo>
                    <a:pt x="3196" y="4057"/>
                  </a:lnTo>
                  <a:lnTo>
                    <a:pt x="3380" y="3934"/>
                  </a:lnTo>
                  <a:lnTo>
                    <a:pt x="3534" y="3811"/>
                  </a:lnTo>
                  <a:lnTo>
                    <a:pt x="3687" y="3688"/>
                  </a:lnTo>
                  <a:lnTo>
                    <a:pt x="3841" y="3534"/>
                  </a:lnTo>
                  <a:lnTo>
                    <a:pt x="3964" y="3350"/>
                  </a:lnTo>
                  <a:lnTo>
                    <a:pt x="4087" y="3166"/>
                  </a:lnTo>
                  <a:lnTo>
                    <a:pt x="4179" y="2981"/>
                  </a:lnTo>
                  <a:lnTo>
                    <a:pt x="4241" y="2797"/>
                  </a:lnTo>
                  <a:lnTo>
                    <a:pt x="4302" y="2582"/>
                  </a:lnTo>
                  <a:lnTo>
                    <a:pt x="4333" y="2367"/>
                  </a:lnTo>
                  <a:lnTo>
                    <a:pt x="4333" y="2152"/>
                  </a:lnTo>
                  <a:lnTo>
                    <a:pt x="4333" y="1937"/>
                  </a:lnTo>
                  <a:lnTo>
                    <a:pt x="4302" y="1722"/>
                  </a:lnTo>
                  <a:lnTo>
                    <a:pt x="4241" y="1506"/>
                  </a:lnTo>
                  <a:lnTo>
                    <a:pt x="4179" y="1322"/>
                  </a:lnTo>
                  <a:lnTo>
                    <a:pt x="4087" y="1107"/>
                  </a:lnTo>
                  <a:lnTo>
                    <a:pt x="3964" y="953"/>
                  </a:lnTo>
                  <a:lnTo>
                    <a:pt x="3841" y="769"/>
                  </a:lnTo>
                  <a:lnTo>
                    <a:pt x="3687" y="615"/>
                  </a:lnTo>
                  <a:lnTo>
                    <a:pt x="3534" y="493"/>
                  </a:lnTo>
                  <a:lnTo>
                    <a:pt x="3380" y="370"/>
                  </a:lnTo>
                  <a:lnTo>
                    <a:pt x="3196" y="247"/>
                  </a:lnTo>
                  <a:lnTo>
                    <a:pt x="3011" y="155"/>
                  </a:lnTo>
                  <a:lnTo>
                    <a:pt x="2827" y="93"/>
                  </a:lnTo>
                  <a:lnTo>
                    <a:pt x="2612" y="32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343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34" name="Google Shape;2234;p47"/>
            <p:cNvSpPr/>
            <p:nvPr/>
          </p:nvSpPr>
          <p:spPr>
            <a:xfrm>
              <a:off x="4604160" y="3280169"/>
              <a:ext cx="454640" cy="451492"/>
            </a:xfrm>
            <a:custGeom>
              <a:avLst/>
              <a:gdLst/>
              <a:ahLst/>
              <a:cxnLst/>
              <a:rect l="l" t="t" r="r" b="b"/>
              <a:pathLst>
                <a:path w="4333" h="4303" fill="none" extrusionOk="0">
                  <a:moveTo>
                    <a:pt x="4333" y="2152"/>
                  </a:moveTo>
                  <a:lnTo>
                    <a:pt x="4333" y="2152"/>
                  </a:lnTo>
                  <a:lnTo>
                    <a:pt x="4333" y="2367"/>
                  </a:lnTo>
                  <a:lnTo>
                    <a:pt x="4302" y="2582"/>
                  </a:lnTo>
                  <a:lnTo>
                    <a:pt x="4241" y="2797"/>
                  </a:lnTo>
                  <a:lnTo>
                    <a:pt x="4179" y="2981"/>
                  </a:lnTo>
                  <a:lnTo>
                    <a:pt x="4087" y="3166"/>
                  </a:lnTo>
                  <a:lnTo>
                    <a:pt x="3964" y="3350"/>
                  </a:lnTo>
                  <a:lnTo>
                    <a:pt x="3841" y="3534"/>
                  </a:lnTo>
                  <a:lnTo>
                    <a:pt x="3687" y="3688"/>
                  </a:lnTo>
                  <a:lnTo>
                    <a:pt x="3534" y="3811"/>
                  </a:lnTo>
                  <a:lnTo>
                    <a:pt x="3380" y="3934"/>
                  </a:lnTo>
                  <a:lnTo>
                    <a:pt x="3196" y="4057"/>
                  </a:lnTo>
                  <a:lnTo>
                    <a:pt x="3011" y="4149"/>
                  </a:lnTo>
                  <a:lnTo>
                    <a:pt x="2827" y="4210"/>
                  </a:lnTo>
                  <a:lnTo>
                    <a:pt x="2612" y="4272"/>
                  </a:lnTo>
                  <a:lnTo>
                    <a:pt x="2397" y="4303"/>
                  </a:lnTo>
                  <a:lnTo>
                    <a:pt x="2182" y="4303"/>
                  </a:lnTo>
                  <a:lnTo>
                    <a:pt x="2182" y="4303"/>
                  </a:lnTo>
                  <a:lnTo>
                    <a:pt x="1967" y="4303"/>
                  </a:lnTo>
                  <a:lnTo>
                    <a:pt x="1752" y="4272"/>
                  </a:lnTo>
                  <a:lnTo>
                    <a:pt x="1537" y="4210"/>
                  </a:lnTo>
                  <a:lnTo>
                    <a:pt x="1322" y="4149"/>
                  </a:lnTo>
                  <a:lnTo>
                    <a:pt x="1137" y="4057"/>
                  </a:lnTo>
                  <a:lnTo>
                    <a:pt x="953" y="3934"/>
                  </a:lnTo>
                  <a:lnTo>
                    <a:pt x="799" y="3811"/>
                  </a:lnTo>
                  <a:lnTo>
                    <a:pt x="646" y="3688"/>
                  </a:lnTo>
                  <a:lnTo>
                    <a:pt x="492" y="3534"/>
                  </a:lnTo>
                  <a:lnTo>
                    <a:pt x="369" y="3350"/>
                  </a:lnTo>
                  <a:lnTo>
                    <a:pt x="277" y="3166"/>
                  </a:lnTo>
                  <a:lnTo>
                    <a:pt x="185" y="2981"/>
                  </a:lnTo>
                  <a:lnTo>
                    <a:pt x="123" y="2797"/>
                  </a:lnTo>
                  <a:lnTo>
                    <a:pt x="62" y="2582"/>
                  </a:lnTo>
                  <a:lnTo>
                    <a:pt x="31" y="2367"/>
                  </a:lnTo>
                  <a:lnTo>
                    <a:pt x="0" y="2152"/>
                  </a:lnTo>
                  <a:lnTo>
                    <a:pt x="0" y="2152"/>
                  </a:lnTo>
                  <a:lnTo>
                    <a:pt x="31" y="1937"/>
                  </a:lnTo>
                  <a:lnTo>
                    <a:pt x="62" y="1722"/>
                  </a:lnTo>
                  <a:lnTo>
                    <a:pt x="123" y="1506"/>
                  </a:lnTo>
                  <a:lnTo>
                    <a:pt x="185" y="1322"/>
                  </a:lnTo>
                  <a:lnTo>
                    <a:pt x="277" y="1107"/>
                  </a:lnTo>
                  <a:lnTo>
                    <a:pt x="369" y="953"/>
                  </a:lnTo>
                  <a:lnTo>
                    <a:pt x="492" y="769"/>
                  </a:lnTo>
                  <a:lnTo>
                    <a:pt x="646" y="615"/>
                  </a:lnTo>
                  <a:lnTo>
                    <a:pt x="799" y="493"/>
                  </a:lnTo>
                  <a:lnTo>
                    <a:pt x="953" y="370"/>
                  </a:lnTo>
                  <a:lnTo>
                    <a:pt x="1137" y="247"/>
                  </a:lnTo>
                  <a:lnTo>
                    <a:pt x="1322" y="155"/>
                  </a:lnTo>
                  <a:lnTo>
                    <a:pt x="1537" y="93"/>
                  </a:lnTo>
                  <a:lnTo>
                    <a:pt x="1752" y="32"/>
                  </a:lnTo>
                  <a:lnTo>
                    <a:pt x="1967" y="1"/>
                  </a:lnTo>
                  <a:lnTo>
                    <a:pt x="2182" y="1"/>
                  </a:lnTo>
                  <a:lnTo>
                    <a:pt x="2182" y="1"/>
                  </a:lnTo>
                  <a:lnTo>
                    <a:pt x="2397" y="1"/>
                  </a:lnTo>
                  <a:lnTo>
                    <a:pt x="2612" y="32"/>
                  </a:lnTo>
                  <a:lnTo>
                    <a:pt x="2827" y="93"/>
                  </a:lnTo>
                  <a:lnTo>
                    <a:pt x="3011" y="155"/>
                  </a:lnTo>
                  <a:lnTo>
                    <a:pt x="3196" y="247"/>
                  </a:lnTo>
                  <a:lnTo>
                    <a:pt x="3380" y="370"/>
                  </a:lnTo>
                  <a:lnTo>
                    <a:pt x="3534" y="493"/>
                  </a:lnTo>
                  <a:lnTo>
                    <a:pt x="3687" y="615"/>
                  </a:lnTo>
                  <a:lnTo>
                    <a:pt x="3841" y="769"/>
                  </a:lnTo>
                  <a:lnTo>
                    <a:pt x="3964" y="953"/>
                  </a:lnTo>
                  <a:lnTo>
                    <a:pt x="4087" y="1107"/>
                  </a:lnTo>
                  <a:lnTo>
                    <a:pt x="4179" y="1322"/>
                  </a:lnTo>
                  <a:lnTo>
                    <a:pt x="4241" y="1506"/>
                  </a:lnTo>
                  <a:lnTo>
                    <a:pt x="4302" y="1722"/>
                  </a:lnTo>
                  <a:lnTo>
                    <a:pt x="4333" y="1937"/>
                  </a:lnTo>
                  <a:lnTo>
                    <a:pt x="4333" y="21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35" name="Google Shape;2235;p47"/>
            <p:cNvSpPr/>
            <p:nvPr/>
          </p:nvSpPr>
          <p:spPr>
            <a:xfrm>
              <a:off x="4742767" y="3715397"/>
              <a:ext cx="87193" cy="16263"/>
            </a:xfrm>
            <a:custGeom>
              <a:avLst/>
              <a:gdLst/>
              <a:ahLst/>
              <a:cxnLst/>
              <a:rect l="l" t="t" r="r" b="b"/>
              <a:pathLst>
                <a:path w="831" h="155" extrusionOk="0">
                  <a:moveTo>
                    <a:pt x="799" y="155"/>
                  </a:moveTo>
                  <a:lnTo>
                    <a:pt x="799" y="155"/>
                  </a:lnTo>
                  <a:lnTo>
                    <a:pt x="830" y="155"/>
                  </a:lnTo>
                  <a:lnTo>
                    <a:pt x="830" y="155"/>
                  </a:lnTo>
                  <a:lnTo>
                    <a:pt x="799" y="155"/>
                  </a:lnTo>
                  <a:close/>
                  <a:moveTo>
                    <a:pt x="799" y="155"/>
                  </a:moveTo>
                  <a:lnTo>
                    <a:pt x="799" y="155"/>
                  </a:lnTo>
                  <a:lnTo>
                    <a:pt x="799" y="155"/>
                  </a:lnTo>
                  <a:lnTo>
                    <a:pt x="799" y="155"/>
                  </a:lnTo>
                  <a:lnTo>
                    <a:pt x="799" y="155"/>
                  </a:lnTo>
                  <a:close/>
                  <a:moveTo>
                    <a:pt x="769" y="155"/>
                  </a:moveTo>
                  <a:lnTo>
                    <a:pt x="769" y="155"/>
                  </a:lnTo>
                  <a:lnTo>
                    <a:pt x="799" y="155"/>
                  </a:lnTo>
                  <a:lnTo>
                    <a:pt x="799" y="155"/>
                  </a:lnTo>
                  <a:lnTo>
                    <a:pt x="769" y="155"/>
                  </a:lnTo>
                  <a:close/>
                  <a:moveTo>
                    <a:pt x="769" y="155"/>
                  </a:moveTo>
                  <a:lnTo>
                    <a:pt x="769" y="155"/>
                  </a:lnTo>
                  <a:lnTo>
                    <a:pt x="769" y="155"/>
                  </a:lnTo>
                  <a:lnTo>
                    <a:pt x="769" y="155"/>
                  </a:lnTo>
                  <a:lnTo>
                    <a:pt x="769" y="155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369" y="124"/>
                  </a:lnTo>
                  <a:lnTo>
                    <a:pt x="584" y="155"/>
                  </a:lnTo>
                  <a:lnTo>
                    <a:pt x="769" y="155"/>
                  </a:lnTo>
                  <a:lnTo>
                    <a:pt x="769" y="155"/>
                  </a:lnTo>
                  <a:lnTo>
                    <a:pt x="584" y="155"/>
                  </a:lnTo>
                  <a:lnTo>
                    <a:pt x="369" y="12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B7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36" name="Google Shape;2236;p47"/>
            <p:cNvSpPr/>
            <p:nvPr/>
          </p:nvSpPr>
          <p:spPr>
            <a:xfrm>
              <a:off x="4826603" y="3731556"/>
              <a:ext cx="3358" cy="105"/>
            </a:xfrm>
            <a:custGeom>
              <a:avLst/>
              <a:gdLst/>
              <a:ahLst/>
              <a:cxnLst/>
              <a:rect l="l" t="t" r="r" b="b"/>
              <a:pathLst>
                <a:path w="3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37" name="Google Shape;2237;p47"/>
            <p:cNvSpPr/>
            <p:nvPr/>
          </p:nvSpPr>
          <p:spPr>
            <a:xfrm>
              <a:off x="4826603" y="3731556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38" name="Google Shape;2238;p47"/>
            <p:cNvSpPr/>
            <p:nvPr/>
          </p:nvSpPr>
          <p:spPr>
            <a:xfrm>
              <a:off x="4823350" y="3731556"/>
              <a:ext cx="3358" cy="105"/>
            </a:xfrm>
            <a:custGeom>
              <a:avLst/>
              <a:gdLst/>
              <a:ahLst/>
              <a:cxnLst/>
              <a:rect l="l" t="t" r="r" b="b"/>
              <a:pathLst>
                <a:path w="32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39" name="Google Shape;2239;p47"/>
            <p:cNvSpPr/>
            <p:nvPr/>
          </p:nvSpPr>
          <p:spPr>
            <a:xfrm>
              <a:off x="4823350" y="3731556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40" name="Google Shape;2240;p47"/>
            <p:cNvSpPr/>
            <p:nvPr/>
          </p:nvSpPr>
          <p:spPr>
            <a:xfrm>
              <a:off x="4742767" y="3715397"/>
              <a:ext cx="80687" cy="16263"/>
            </a:xfrm>
            <a:custGeom>
              <a:avLst/>
              <a:gdLst/>
              <a:ahLst/>
              <a:cxnLst/>
              <a:rect l="l" t="t" r="r" b="b"/>
              <a:pathLst>
                <a:path w="769" h="15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369" y="124"/>
                  </a:lnTo>
                  <a:lnTo>
                    <a:pt x="584" y="155"/>
                  </a:lnTo>
                  <a:lnTo>
                    <a:pt x="769" y="155"/>
                  </a:lnTo>
                  <a:lnTo>
                    <a:pt x="769" y="155"/>
                  </a:lnTo>
                  <a:lnTo>
                    <a:pt x="584" y="155"/>
                  </a:lnTo>
                  <a:lnTo>
                    <a:pt x="369" y="12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41" name="Google Shape;2241;p47"/>
            <p:cNvSpPr/>
            <p:nvPr/>
          </p:nvSpPr>
          <p:spPr>
            <a:xfrm>
              <a:off x="4742767" y="3299580"/>
              <a:ext cx="316034" cy="432081"/>
            </a:xfrm>
            <a:custGeom>
              <a:avLst/>
              <a:gdLst/>
              <a:ahLst/>
              <a:cxnLst/>
              <a:rect l="l" t="t" r="r" b="b"/>
              <a:pathLst>
                <a:path w="3012" h="4118" extrusionOk="0">
                  <a:moveTo>
                    <a:pt x="1137" y="0"/>
                  </a:moveTo>
                  <a:lnTo>
                    <a:pt x="1414" y="123"/>
                  </a:lnTo>
                  <a:lnTo>
                    <a:pt x="1690" y="308"/>
                  </a:lnTo>
                  <a:lnTo>
                    <a:pt x="1936" y="492"/>
                  </a:lnTo>
                  <a:lnTo>
                    <a:pt x="2151" y="738"/>
                  </a:lnTo>
                  <a:lnTo>
                    <a:pt x="2305" y="1014"/>
                  </a:lnTo>
                  <a:lnTo>
                    <a:pt x="2428" y="1321"/>
                  </a:lnTo>
                  <a:lnTo>
                    <a:pt x="2520" y="1629"/>
                  </a:lnTo>
                  <a:lnTo>
                    <a:pt x="2551" y="1967"/>
                  </a:lnTo>
                  <a:lnTo>
                    <a:pt x="2551" y="2182"/>
                  </a:lnTo>
                  <a:lnTo>
                    <a:pt x="2520" y="2366"/>
                  </a:lnTo>
                  <a:lnTo>
                    <a:pt x="2459" y="2581"/>
                  </a:lnTo>
                  <a:lnTo>
                    <a:pt x="2397" y="2766"/>
                  </a:lnTo>
                  <a:lnTo>
                    <a:pt x="2305" y="2950"/>
                  </a:lnTo>
                  <a:lnTo>
                    <a:pt x="2213" y="3104"/>
                  </a:lnTo>
                  <a:lnTo>
                    <a:pt x="2090" y="3257"/>
                  </a:lnTo>
                  <a:lnTo>
                    <a:pt x="1936" y="3411"/>
                  </a:lnTo>
                  <a:lnTo>
                    <a:pt x="1813" y="3534"/>
                  </a:lnTo>
                  <a:lnTo>
                    <a:pt x="1660" y="3657"/>
                  </a:lnTo>
                  <a:lnTo>
                    <a:pt x="1475" y="3780"/>
                  </a:lnTo>
                  <a:lnTo>
                    <a:pt x="1291" y="3841"/>
                  </a:lnTo>
                  <a:lnTo>
                    <a:pt x="1107" y="3933"/>
                  </a:lnTo>
                  <a:lnTo>
                    <a:pt x="922" y="3964"/>
                  </a:lnTo>
                  <a:lnTo>
                    <a:pt x="707" y="3995"/>
                  </a:lnTo>
                  <a:lnTo>
                    <a:pt x="492" y="4025"/>
                  </a:lnTo>
                  <a:lnTo>
                    <a:pt x="246" y="3995"/>
                  </a:lnTo>
                  <a:lnTo>
                    <a:pt x="1" y="3964"/>
                  </a:lnTo>
                  <a:lnTo>
                    <a:pt x="369" y="4087"/>
                  </a:lnTo>
                  <a:lnTo>
                    <a:pt x="584" y="4118"/>
                  </a:lnTo>
                  <a:lnTo>
                    <a:pt x="1076" y="4118"/>
                  </a:lnTo>
                  <a:lnTo>
                    <a:pt x="1291" y="4087"/>
                  </a:lnTo>
                  <a:lnTo>
                    <a:pt x="1506" y="4025"/>
                  </a:lnTo>
                  <a:lnTo>
                    <a:pt x="1690" y="3964"/>
                  </a:lnTo>
                  <a:lnTo>
                    <a:pt x="1875" y="3872"/>
                  </a:lnTo>
                  <a:lnTo>
                    <a:pt x="2059" y="3749"/>
                  </a:lnTo>
                  <a:lnTo>
                    <a:pt x="2213" y="3626"/>
                  </a:lnTo>
                  <a:lnTo>
                    <a:pt x="2366" y="3503"/>
                  </a:lnTo>
                  <a:lnTo>
                    <a:pt x="2520" y="3349"/>
                  </a:lnTo>
                  <a:lnTo>
                    <a:pt x="2643" y="3165"/>
                  </a:lnTo>
                  <a:lnTo>
                    <a:pt x="2766" y="2981"/>
                  </a:lnTo>
                  <a:lnTo>
                    <a:pt x="2858" y="2796"/>
                  </a:lnTo>
                  <a:lnTo>
                    <a:pt x="2920" y="2612"/>
                  </a:lnTo>
                  <a:lnTo>
                    <a:pt x="2981" y="2397"/>
                  </a:lnTo>
                  <a:lnTo>
                    <a:pt x="3012" y="2182"/>
                  </a:lnTo>
                  <a:lnTo>
                    <a:pt x="3012" y="1967"/>
                  </a:lnTo>
                  <a:lnTo>
                    <a:pt x="2981" y="1598"/>
                  </a:lnTo>
                  <a:lnTo>
                    <a:pt x="2889" y="1291"/>
                  </a:lnTo>
                  <a:lnTo>
                    <a:pt x="2766" y="983"/>
                  </a:lnTo>
                  <a:lnTo>
                    <a:pt x="2612" y="707"/>
                  </a:lnTo>
                  <a:lnTo>
                    <a:pt x="2397" y="461"/>
                  </a:lnTo>
                  <a:lnTo>
                    <a:pt x="2213" y="308"/>
                  </a:lnTo>
                  <a:lnTo>
                    <a:pt x="1906" y="185"/>
                  </a:lnTo>
                  <a:lnTo>
                    <a:pt x="1568" y="62"/>
                  </a:lnTo>
                  <a:lnTo>
                    <a:pt x="1352" y="31"/>
                  </a:lnTo>
                  <a:lnTo>
                    <a:pt x="1137" y="0"/>
                  </a:lnTo>
                  <a:close/>
                </a:path>
              </a:pathLst>
            </a:custGeom>
            <a:solidFill>
              <a:srgbClr val="1F2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42" name="Google Shape;2242;p47"/>
            <p:cNvSpPr/>
            <p:nvPr/>
          </p:nvSpPr>
          <p:spPr>
            <a:xfrm>
              <a:off x="4742767" y="3299580"/>
              <a:ext cx="316034" cy="432081"/>
            </a:xfrm>
            <a:custGeom>
              <a:avLst/>
              <a:gdLst/>
              <a:ahLst/>
              <a:cxnLst/>
              <a:rect l="l" t="t" r="r" b="b"/>
              <a:pathLst>
                <a:path w="3012" h="4118" fill="none" extrusionOk="0">
                  <a:moveTo>
                    <a:pt x="1137" y="0"/>
                  </a:moveTo>
                  <a:lnTo>
                    <a:pt x="1137" y="0"/>
                  </a:lnTo>
                  <a:lnTo>
                    <a:pt x="1414" y="123"/>
                  </a:lnTo>
                  <a:lnTo>
                    <a:pt x="1690" y="308"/>
                  </a:lnTo>
                  <a:lnTo>
                    <a:pt x="1936" y="492"/>
                  </a:lnTo>
                  <a:lnTo>
                    <a:pt x="2151" y="738"/>
                  </a:lnTo>
                  <a:lnTo>
                    <a:pt x="2305" y="1014"/>
                  </a:lnTo>
                  <a:lnTo>
                    <a:pt x="2428" y="1321"/>
                  </a:lnTo>
                  <a:lnTo>
                    <a:pt x="2520" y="1629"/>
                  </a:lnTo>
                  <a:lnTo>
                    <a:pt x="2551" y="1967"/>
                  </a:lnTo>
                  <a:lnTo>
                    <a:pt x="2551" y="1967"/>
                  </a:lnTo>
                  <a:lnTo>
                    <a:pt x="2551" y="2182"/>
                  </a:lnTo>
                  <a:lnTo>
                    <a:pt x="2520" y="2366"/>
                  </a:lnTo>
                  <a:lnTo>
                    <a:pt x="2459" y="2581"/>
                  </a:lnTo>
                  <a:lnTo>
                    <a:pt x="2397" y="2766"/>
                  </a:lnTo>
                  <a:lnTo>
                    <a:pt x="2305" y="2950"/>
                  </a:lnTo>
                  <a:lnTo>
                    <a:pt x="2213" y="3104"/>
                  </a:lnTo>
                  <a:lnTo>
                    <a:pt x="2090" y="3257"/>
                  </a:lnTo>
                  <a:lnTo>
                    <a:pt x="1936" y="3411"/>
                  </a:lnTo>
                  <a:lnTo>
                    <a:pt x="1813" y="3534"/>
                  </a:lnTo>
                  <a:lnTo>
                    <a:pt x="1660" y="3657"/>
                  </a:lnTo>
                  <a:lnTo>
                    <a:pt x="1475" y="3780"/>
                  </a:lnTo>
                  <a:lnTo>
                    <a:pt x="1291" y="3841"/>
                  </a:lnTo>
                  <a:lnTo>
                    <a:pt x="1107" y="3933"/>
                  </a:lnTo>
                  <a:lnTo>
                    <a:pt x="922" y="3964"/>
                  </a:lnTo>
                  <a:lnTo>
                    <a:pt x="707" y="3995"/>
                  </a:lnTo>
                  <a:lnTo>
                    <a:pt x="492" y="4025"/>
                  </a:lnTo>
                  <a:lnTo>
                    <a:pt x="492" y="4025"/>
                  </a:lnTo>
                  <a:lnTo>
                    <a:pt x="246" y="3995"/>
                  </a:lnTo>
                  <a:lnTo>
                    <a:pt x="1" y="3964"/>
                  </a:lnTo>
                  <a:lnTo>
                    <a:pt x="1" y="3964"/>
                  </a:lnTo>
                  <a:lnTo>
                    <a:pt x="369" y="4087"/>
                  </a:lnTo>
                  <a:lnTo>
                    <a:pt x="584" y="4118"/>
                  </a:lnTo>
                  <a:lnTo>
                    <a:pt x="769" y="4118"/>
                  </a:lnTo>
                  <a:lnTo>
                    <a:pt x="769" y="4118"/>
                  </a:lnTo>
                  <a:lnTo>
                    <a:pt x="769" y="4118"/>
                  </a:lnTo>
                  <a:lnTo>
                    <a:pt x="769" y="4118"/>
                  </a:lnTo>
                  <a:lnTo>
                    <a:pt x="769" y="4118"/>
                  </a:lnTo>
                  <a:lnTo>
                    <a:pt x="769" y="4118"/>
                  </a:lnTo>
                  <a:lnTo>
                    <a:pt x="769" y="4118"/>
                  </a:lnTo>
                  <a:lnTo>
                    <a:pt x="769" y="4118"/>
                  </a:lnTo>
                  <a:lnTo>
                    <a:pt x="799" y="4118"/>
                  </a:lnTo>
                  <a:lnTo>
                    <a:pt x="799" y="4118"/>
                  </a:lnTo>
                  <a:lnTo>
                    <a:pt x="799" y="4118"/>
                  </a:lnTo>
                  <a:lnTo>
                    <a:pt x="799" y="4118"/>
                  </a:lnTo>
                  <a:lnTo>
                    <a:pt x="799" y="4118"/>
                  </a:lnTo>
                  <a:lnTo>
                    <a:pt x="799" y="4118"/>
                  </a:lnTo>
                  <a:lnTo>
                    <a:pt x="799" y="4118"/>
                  </a:lnTo>
                  <a:lnTo>
                    <a:pt x="799" y="4118"/>
                  </a:lnTo>
                  <a:lnTo>
                    <a:pt x="830" y="4118"/>
                  </a:lnTo>
                  <a:lnTo>
                    <a:pt x="830" y="4118"/>
                  </a:lnTo>
                  <a:lnTo>
                    <a:pt x="861" y="4118"/>
                  </a:lnTo>
                  <a:lnTo>
                    <a:pt x="861" y="4118"/>
                  </a:lnTo>
                  <a:lnTo>
                    <a:pt x="1076" y="4118"/>
                  </a:lnTo>
                  <a:lnTo>
                    <a:pt x="1291" y="4087"/>
                  </a:lnTo>
                  <a:lnTo>
                    <a:pt x="1506" y="4025"/>
                  </a:lnTo>
                  <a:lnTo>
                    <a:pt x="1690" y="3964"/>
                  </a:lnTo>
                  <a:lnTo>
                    <a:pt x="1875" y="3872"/>
                  </a:lnTo>
                  <a:lnTo>
                    <a:pt x="2059" y="3749"/>
                  </a:lnTo>
                  <a:lnTo>
                    <a:pt x="2213" y="3626"/>
                  </a:lnTo>
                  <a:lnTo>
                    <a:pt x="2366" y="3503"/>
                  </a:lnTo>
                  <a:lnTo>
                    <a:pt x="2520" y="3349"/>
                  </a:lnTo>
                  <a:lnTo>
                    <a:pt x="2643" y="3165"/>
                  </a:lnTo>
                  <a:lnTo>
                    <a:pt x="2766" y="2981"/>
                  </a:lnTo>
                  <a:lnTo>
                    <a:pt x="2858" y="2796"/>
                  </a:lnTo>
                  <a:lnTo>
                    <a:pt x="2920" y="2612"/>
                  </a:lnTo>
                  <a:lnTo>
                    <a:pt x="2981" y="2397"/>
                  </a:lnTo>
                  <a:lnTo>
                    <a:pt x="3012" y="2182"/>
                  </a:lnTo>
                  <a:lnTo>
                    <a:pt x="3012" y="1967"/>
                  </a:lnTo>
                  <a:lnTo>
                    <a:pt x="3012" y="1967"/>
                  </a:lnTo>
                  <a:lnTo>
                    <a:pt x="2981" y="1598"/>
                  </a:lnTo>
                  <a:lnTo>
                    <a:pt x="2981" y="1598"/>
                  </a:lnTo>
                  <a:lnTo>
                    <a:pt x="2889" y="1291"/>
                  </a:lnTo>
                  <a:lnTo>
                    <a:pt x="2766" y="983"/>
                  </a:lnTo>
                  <a:lnTo>
                    <a:pt x="2612" y="707"/>
                  </a:lnTo>
                  <a:lnTo>
                    <a:pt x="2397" y="461"/>
                  </a:lnTo>
                  <a:lnTo>
                    <a:pt x="2397" y="461"/>
                  </a:lnTo>
                  <a:lnTo>
                    <a:pt x="2213" y="308"/>
                  </a:lnTo>
                  <a:lnTo>
                    <a:pt x="1906" y="185"/>
                  </a:lnTo>
                  <a:lnTo>
                    <a:pt x="1568" y="62"/>
                  </a:lnTo>
                  <a:lnTo>
                    <a:pt x="1352" y="31"/>
                  </a:lnTo>
                  <a:lnTo>
                    <a:pt x="11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43" name="Google Shape;2243;p47"/>
            <p:cNvSpPr/>
            <p:nvPr/>
          </p:nvSpPr>
          <p:spPr>
            <a:xfrm>
              <a:off x="4691144" y="3364004"/>
              <a:ext cx="283822" cy="283822"/>
            </a:xfrm>
            <a:custGeom>
              <a:avLst/>
              <a:gdLst/>
              <a:ahLst/>
              <a:cxnLst/>
              <a:rect l="l" t="t" r="r" b="b"/>
              <a:pathLst>
                <a:path w="2705" h="2705" extrusionOk="0">
                  <a:moveTo>
                    <a:pt x="1353" y="216"/>
                  </a:moveTo>
                  <a:lnTo>
                    <a:pt x="1568" y="247"/>
                  </a:lnTo>
                  <a:lnTo>
                    <a:pt x="1783" y="308"/>
                  </a:lnTo>
                  <a:lnTo>
                    <a:pt x="1967" y="431"/>
                  </a:lnTo>
                  <a:lnTo>
                    <a:pt x="2152" y="554"/>
                  </a:lnTo>
                  <a:lnTo>
                    <a:pt x="2275" y="738"/>
                  </a:lnTo>
                  <a:lnTo>
                    <a:pt x="2367" y="923"/>
                  </a:lnTo>
                  <a:lnTo>
                    <a:pt x="2428" y="1138"/>
                  </a:lnTo>
                  <a:lnTo>
                    <a:pt x="2459" y="1353"/>
                  </a:lnTo>
                  <a:lnTo>
                    <a:pt x="2428" y="1568"/>
                  </a:lnTo>
                  <a:lnTo>
                    <a:pt x="2367" y="1783"/>
                  </a:lnTo>
                  <a:lnTo>
                    <a:pt x="2275" y="1967"/>
                  </a:lnTo>
                  <a:lnTo>
                    <a:pt x="2152" y="2152"/>
                  </a:lnTo>
                  <a:lnTo>
                    <a:pt x="1967" y="2274"/>
                  </a:lnTo>
                  <a:lnTo>
                    <a:pt x="1783" y="2397"/>
                  </a:lnTo>
                  <a:lnTo>
                    <a:pt x="1568" y="2459"/>
                  </a:lnTo>
                  <a:lnTo>
                    <a:pt x="1107" y="2459"/>
                  </a:lnTo>
                  <a:lnTo>
                    <a:pt x="923" y="2397"/>
                  </a:lnTo>
                  <a:lnTo>
                    <a:pt x="708" y="2274"/>
                  </a:lnTo>
                  <a:lnTo>
                    <a:pt x="554" y="2152"/>
                  </a:lnTo>
                  <a:lnTo>
                    <a:pt x="431" y="1967"/>
                  </a:lnTo>
                  <a:lnTo>
                    <a:pt x="308" y="1783"/>
                  </a:lnTo>
                  <a:lnTo>
                    <a:pt x="247" y="1568"/>
                  </a:lnTo>
                  <a:lnTo>
                    <a:pt x="216" y="1353"/>
                  </a:lnTo>
                  <a:lnTo>
                    <a:pt x="247" y="1138"/>
                  </a:lnTo>
                  <a:lnTo>
                    <a:pt x="308" y="923"/>
                  </a:lnTo>
                  <a:lnTo>
                    <a:pt x="431" y="738"/>
                  </a:lnTo>
                  <a:lnTo>
                    <a:pt x="554" y="554"/>
                  </a:lnTo>
                  <a:lnTo>
                    <a:pt x="708" y="431"/>
                  </a:lnTo>
                  <a:lnTo>
                    <a:pt x="923" y="308"/>
                  </a:lnTo>
                  <a:lnTo>
                    <a:pt x="1107" y="247"/>
                  </a:lnTo>
                  <a:lnTo>
                    <a:pt x="1353" y="216"/>
                  </a:lnTo>
                  <a:close/>
                  <a:moveTo>
                    <a:pt x="1353" y="1"/>
                  </a:moveTo>
                  <a:lnTo>
                    <a:pt x="1076" y="31"/>
                  </a:lnTo>
                  <a:lnTo>
                    <a:pt x="831" y="93"/>
                  </a:lnTo>
                  <a:lnTo>
                    <a:pt x="585" y="216"/>
                  </a:lnTo>
                  <a:lnTo>
                    <a:pt x="400" y="400"/>
                  </a:lnTo>
                  <a:lnTo>
                    <a:pt x="216" y="585"/>
                  </a:lnTo>
                  <a:lnTo>
                    <a:pt x="93" y="830"/>
                  </a:lnTo>
                  <a:lnTo>
                    <a:pt x="1" y="1076"/>
                  </a:lnTo>
                  <a:lnTo>
                    <a:pt x="1" y="1353"/>
                  </a:lnTo>
                  <a:lnTo>
                    <a:pt x="1" y="1629"/>
                  </a:lnTo>
                  <a:lnTo>
                    <a:pt x="93" y="1875"/>
                  </a:lnTo>
                  <a:lnTo>
                    <a:pt x="216" y="2121"/>
                  </a:lnTo>
                  <a:lnTo>
                    <a:pt x="400" y="2305"/>
                  </a:lnTo>
                  <a:lnTo>
                    <a:pt x="585" y="2490"/>
                  </a:lnTo>
                  <a:lnTo>
                    <a:pt x="831" y="2612"/>
                  </a:lnTo>
                  <a:lnTo>
                    <a:pt x="1076" y="2674"/>
                  </a:lnTo>
                  <a:lnTo>
                    <a:pt x="1353" y="2705"/>
                  </a:lnTo>
                  <a:lnTo>
                    <a:pt x="1629" y="2674"/>
                  </a:lnTo>
                  <a:lnTo>
                    <a:pt x="1875" y="2612"/>
                  </a:lnTo>
                  <a:lnTo>
                    <a:pt x="2090" y="2490"/>
                  </a:lnTo>
                  <a:lnTo>
                    <a:pt x="2305" y="2305"/>
                  </a:lnTo>
                  <a:lnTo>
                    <a:pt x="2459" y="2121"/>
                  </a:lnTo>
                  <a:lnTo>
                    <a:pt x="2582" y="1875"/>
                  </a:lnTo>
                  <a:lnTo>
                    <a:pt x="2674" y="1629"/>
                  </a:lnTo>
                  <a:lnTo>
                    <a:pt x="2705" y="1353"/>
                  </a:lnTo>
                  <a:lnTo>
                    <a:pt x="2674" y="1076"/>
                  </a:lnTo>
                  <a:lnTo>
                    <a:pt x="2582" y="830"/>
                  </a:lnTo>
                  <a:lnTo>
                    <a:pt x="2459" y="585"/>
                  </a:lnTo>
                  <a:lnTo>
                    <a:pt x="2305" y="400"/>
                  </a:lnTo>
                  <a:lnTo>
                    <a:pt x="2090" y="216"/>
                  </a:lnTo>
                  <a:lnTo>
                    <a:pt x="1875" y="93"/>
                  </a:lnTo>
                  <a:lnTo>
                    <a:pt x="1629" y="31"/>
                  </a:lnTo>
                  <a:lnTo>
                    <a:pt x="1353" y="1"/>
                  </a:lnTo>
                  <a:close/>
                </a:path>
              </a:pathLst>
            </a:custGeom>
            <a:solidFill>
              <a:srgbClr val="9099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44" name="Google Shape;2244;p47"/>
            <p:cNvSpPr/>
            <p:nvPr/>
          </p:nvSpPr>
          <p:spPr>
            <a:xfrm>
              <a:off x="4691144" y="3364004"/>
              <a:ext cx="283822" cy="283822"/>
            </a:xfrm>
            <a:custGeom>
              <a:avLst/>
              <a:gdLst/>
              <a:ahLst/>
              <a:cxnLst/>
              <a:rect l="l" t="t" r="r" b="b"/>
              <a:pathLst>
                <a:path w="2705" h="2705" fill="none" extrusionOk="0">
                  <a:moveTo>
                    <a:pt x="2582" y="1353"/>
                  </a:moveTo>
                  <a:lnTo>
                    <a:pt x="2459" y="1353"/>
                  </a:lnTo>
                  <a:lnTo>
                    <a:pt x="2459" y="1353"/>
                  </a:lnTo>
                  <a:lnTo>
                    <a:pt x="2428" y="1568"/>
                  </a:lnTo>
                  <a:lnTo>
                    <a:pt x="2367" y="1783"/>
                  </a:lnTo>
                  <a:lnTo>
                    <a:pt x="2275" y="1967"/>
                  </a:lnTo>
                  <a:lnTo>
                    <a:pt x="2152" y="2152"/>
                  </a:lnTo>
                  <a:lnTo>
                    <a:pt x="2152" y="2152"/>
                  </a:lnTo>
                  <a:lnTo>
                    <a:pt x="1967" y="2274"/>
                  </a:lnTo>
                  <a:lnTo>
                    <a:pt x="1783" y="2397"/>
                  </a:lnTo>
                  <a:lnTo>
                    <a:pt x="1568" y="2459"/>
                  </a:lnTo>
                  <a:lnTo>
                    <a:pt x="1353" y="2459"/>
                  </a:lnTo>
                  <a:lnTo>
                    <a:pt x="1353" y="2459"/>
                  </a:lnTo>
                  <a:lnTo>
                    <a:pt x="1107" y="2459"/>
                  </a:lnTo>
                  <a:lnTo>
                    <a:pt x="923" y="2397"/>
                  </a:lnTo>
                  <a:lnTo>
                    <a:pt x="708" y="2274"/>
                  </a:lnTo>
                  <a:lnTo>
                    <a:pt x="554" y="2152"/>
                  </a:lnTo>
                  <a:lnTo>
                    <a:pt x="554" y="2152"/>
                  </a:lnTo>
                  <a:lnTo>
                    <a:pt x="431" y="1967"/>
                  </a:lnTo>
                  <a:lnTo>
                    <a:pt x="308" y="1783"/>
                  </a:lnTo>
                  <a:lnTo>
                    <a:pt x="247" y="1568"/>
                  </a:lnTo>
                  <a:lnTo>
                    <a:pt x="216" y="1353"/>
                  </a:lnTo>
                  <a:lnTo>
                    <a:pt x="216" y="1353"/>
                  </a:lnTo>
                  <a:lnTo>
                    <a:pt x="247" y="1138"/>
                  </a:lnTo>
                  <a:lnTo>
                    <a:pt x="308" y="923"/>
                  </a:lnTo>
                  <a:lnTo>
                    <a:pt x="431" y="738"/>
                  </a:lnTo>
                  <a:lnTo>
                    <a:pt x="554" y="554"/>
                  </a:lnTo>
                  <a:lnTo>
                    <a:pt x="554" y="554"/>
                  </a:lnTo>
                  <a:lnTo>
                    <a:pt x="708" y="431"/>
                  </a:lnTo>
                  <a:lnTo>
                    <a:pt x="923" y="308"/>
                  </a:lnTo>
                  <a:lnTo>
                    <a:pt x="1107" y="247"/>
                  </a:lnTo>
                  <a:lnTo>
                    <a:pt x="1353" y="216"/>
                  </a:lnTo>
                  <a:lnTo>
                    <a:pt x="1353" y="216"/>
                  </a:lnTo>
                  <a:lnTo>
                    <a:pt x="1568" y="247"/>
                  </a:lnTo>
                  <a:lnTo>
                    <a:pt x="1783" y="308"/>
                  </a:lnTo>
                  <a:lnTo>
                    <a:pt x="1967" y="431"/>
                  </a:lnTo>
                  <a:lnTo>
                    <a:pt x="2152" y="554"/>
                  </a:lnTo>
                  <a:lnTo>
                    <a:pt x="2152" y="554"/>
                  </a:lnTo>
                  <a:lnTo>
                    <a:pt x="2275" y="738"/>
                  </a:lnTo>
                  <a:lnTo>
                    <a:pt x="2367" y="923"/>
                  </a:lnTo>
                  <a:lnTo>
                    <a:pt x="2428" y="1138"/>
                  </a:lnTo>
                  <a:lnTo>
                    <a:pt x="2459" y="1353"/>
                  </a:lnTo>
                  <a:lnTo>
                    <a:pt x="2582" y="1353"/>
                  </a:lnTo>
                  <a:lnTo>
                    <a:pt x="2705" y="1353"/>
                  </a:lnTo>
                  <a:lnTo>
                    <a:pt x="2705" y="1353"/>
                  </a:lnTo>
                  <a:lnTo>
                    <a:pt x="2674" y="1076"/>
                  </a:lnTo>
                  <a:lnTo>
                    <a:pt x="2582" y="830"/>
                  </a:lnTo>
                  <a:lnTo>
                    <a:pt x="2459" y="585"/>
                  </a:lnTo>
                  <a:lnTo>
                    <a:pt x="2305" y="400"/>
                  </a:lnTo>
                  <a:lnTo>
                    <a:pt x="2090" y="216"/>
                  </a:lnTo>
                  <a:lnTo>
                    <a:pt x="1875" y="93"/>
                  </a:lnTo>
                  <a:lnTo>
                    <a:pt x="1629" y="31"/>
                  </a:lnTo>
                  <a:lnTo>
                    <a:pt x="1353" y="1"/>
                  </a:lnTo>
                  <a:lnTo>
                    <a:pt x="1353" y="1"/>
                  </a:lnTo>
                  <a:lnTo>
                    <a:pt x="1076" y="31"/>
                  </a:lnTo>
                  <a:lnTo>
                    <a:pt x="831" y="93"/>
                  </a:lnTo>
                  <a:lnTo>
                    <a:pt x="585" y="216"/>
                  </a:lnTo>
                  <a:lnTo>
                    <a:pt x="400" y="400"/>
                  </a:lnTo>
                  <a:lnTo>
                    <a:pt x="216" y="585"/>
                  </a:lnTo>
                  <a:lnTo>
                    <a:pt x="93" y="830"/>
                  </a:lnTo>
                  <a:lnTo>
                    <a:pt x="1" y="1076"/>
                  </a:lnTo>
                  <a:lnTo>
                    <a:pt x="1" y="1353"/>
                  </a:lnTo>
                  <a:lnTo>
                    <a:pt x="1" y="1353"/>
                  </a:lnTo>
                  <a:lnTo>
                    <a:pt x="1" y="1629"/>
                  </a:lnTo>
                  <a:lnTo>
                    <a:pt x="93" y="1875"/>
                  </a:lnTo>
                  <a:lnTo>
                    <a:pt x="216" y="2121"/>
                  </a:lnTo>
                  <a:lnTo>
                    <a:pt x="400" y="2305"/>
                  </a:lnTo>
                  <a:lnTo>
                    <a:pt x="585" y="2490"/>
                  </a:lnTo>
                  <a:lnTo>
                    <a:pt x="831" y="2612"/>
                  </a:lnTo>
                  <a:lnTo>
                    <a:pt x="1076" y="2674"/>
                  </a:lnTo>
                  <a:lnTo>
                    <a:pt x="1353" y="2705"/>
                  </a:lnTo>
                  <a:lnTo>
                    <a:pt x="1353" y="2705"/>
                  </a:lnTo>
                  <a:lnTo>
                    <a:pt x="1629" y="2674"/>
                  </a:lnTo>
                  <a:lnTo>
                    <a:pt x="1875" y="2612"/>
                  </a:lnTo>
                  <a:lnTo>
                    <a:pt x="2090" y="2490"/>
                  </a:lnTo>
                  <a:lnTo>
                    <a:pt x="2305" y="2305"/>
                  </a:lnTo>
                  <a:lnTo>
                    <a:pt x="2459" y="2121"/>
                  </a:lnTo>
                  <a:lnTo>
                    <a:pt x="2582" y="1875"/>
                  </a:lnTo>
                  <a:lnTo>
                    <a:pt x="2674" y="1629"/>
                  </a:lnTo>
                  <a:lnTo>
                    <a:pt x="2705" y="1353"/>
                  </a:lnTo>
                  <a:lnTo>
                    <a:pt x="2582" y="13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45" name="Google Shape;2245;p47"/>
            <p:cNvSpPr/>
            <p:nvPr/>
          </p:nvSpPr>
          <p:spPr>
            <a:xfrm>
              <a:off x="4765326" y="3438186"/>
              <a:ext cx="135563" cy="135458"/>
            </a:xfrm>
            <a:custGeom>
              <a:avLst/>
              <a:gdLst/>
              <a:ahLst/>
              <a:cxnLst/>
              <a:rect l="l" t="t" r="r" b="b"/>
              <a:pathLst>
                <a:path w="1292" h="1291" extrusionOk="0">
                  <a:moveTo>
                    <a:pt x="523" y="0"/>
                  </a:moveTo>
                  <a:lnTo>
                    <a:pt x="400" y="62"/>
                  </a:lnTo>
                  <a:lnTo>
                    <a:pt x="277" y="123"/>
                  </a:lnTo>
                  <a:lnTo>
                    <a:pt x="185" y="185"/>
                  </a:lnTo>
                  <a:lnTo>
                    <a:pt x="93" y="277"/>
                  </a:lnTo>
                  <a:lnTo>
                    <a:pt x="31" y="400"/>
                  </a:lnTo>
                  <a:lnTo>
                    <a:pt x="1" y="523"/>
                  </a:lnTo>
                  <a:lnTo>
                    <a:pt x="1" y="646"/>
                  </a:lnTo>
                  <a:lnTo>
                    <a:pt x="1" y="769"/>
                  </a:lnTo>
                  <a:lnTo>
                    <a:pt x="31" y="892"/>
                  </a:lnTo>
                  <a:lnTo>
                    <a:pt x="93" y="1014"/>
                  </a:lnTo>
                  <a:lnTo>
                    <a:pt x="185" y="1107"/>
                  </a:lnTo>
                  <a:lnTo>
                    <a:pt x="277" y="1168"/>
                  </a:lnTo>
                  <a:lnTo>
                    <a:pt x="400" y="1229"/>
                  </a:lnTo>
                  <a:lnTo>
                    <a:pt x="523" y="1260"/>
                  </a:lnTo>
                  <a:lnTo>
                    <a:pt x="646" y="1291"/>
                  </a:lnTo>
                  <a:lnTo>
                    <a:pt x="769" y="1260"/>
                  </a:lnTo>
                  <a:lnTo>
                    <a:pt x="892" y="1229"/>
                  </a:lnTo>
                  <a:lnTo>
                    <a:pt x="984" y="1168"/>
                  </a:lnTo>
                  <a:lnTo>
                    <a:pt x="1107" y="1107"/>
                  </a:lnTo>
                  <a:lnTo>
                    <a:pt x="1168" y="1014"/>
                  </a:lnTo>
                  <a:lnTo>
                    <a:pt x="1230" y="892"/>
                  </a:lnTo>
                  <a:lnTo>
                    <a:pt x="1260" y="769"/>
                  </a:lnTo>
                  <a:lnTo>
                    <a:pt x="1291" y="646"/>
                  </a:lnTo>
                  <a:lnTo>
                    <a:pt x="1260" y="523"/>
                  </a:lnTo>
                  <a:lnTo>
                    <a:pt x="1230" y="400"/>
                  </a:lnTo>
                  <a:lnTo>
                    <a:pt x="1168" y="277"/>
                  </a:lnTo>
                  <a:lnTo>
                    <a:pt x="1107" y="185"/>
                  </a:lnTo>
                  <a:lnTo>
                    <a:pt x="984" y="123"/>
                  </a:lnTo>
                  <a:lnTo>
                    <a:pt x="892" y="62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9099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46" name="Google Shape;2246;p47"/>
            <p:cNvSpPr/>
            <p:nvPr/>
          </p:nvSpPr>
          <p:spPr>
            <a:xfrm>
              <a:off x="4820098" y="3376909"/>
              <a:ext cx="25916" cy="258011"/>
            </a:xfrm>
            <a:custGeom>
              <a:avLst/>
              <a:gdLst/>
              <a:ahLst/>
              <a:cxnLst/>
              <a:rect l="l" t="t" r="r" b="b"/>
              <a:pathLst>
                <a:path w="247" h="2459" extrusionOk="0">
                  <a:moveTo>
                    <a:pt x="1" y="1"/>
                  </a:moveTo>
                  <a:lnTo>
                    <a:pt x="1" y="2459"/>
                  </a:lnTo>
                  <a:lnTo>
                    <a:pt x="247" y="245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9099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47" name="Google Shape;2247;p47"/>
            <p:cNvSpPr/>
            <p:nvPr/>
          </p:nvSpPr>
          <p:spPr>
            <a:xfrm>
              <a:off x="4820098" y="3376909"/>
              <a:ext cx="25916" cy="258011"/>
            </a:xfrm>
            <a:custGeom>
              <a:avLst/>
              <a:gdLst/>
              <a:ahLst/>
              <a:cxnLst/>
              <a:rect l="l" t="t" r="r" b="b"/>
              <a:pathLst>
                <a:path w="247" h="2459" fill="none" extrusionOk="0">
                  <a:moveTo>
                    <a:pt x="1" y="1"/>
                  </a:moveTo>
                  <a:lnTo>
                    <a:pt x="1" y="2459"/>
                  </a:lnTo>
                  <a:lnTo>
                    <a:pt x="247" y="2459"/>
                  </a:lnTo>
                  <a:lnTo>
                    <a:pt x="247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48" name="Google Shape;2248;p47"/>
            <p:cNvSpPr/>
            <p:nvPr/>
          </p:nvSpPr>
          <p:spPr>
            <a:xfrm>
              <a:off x="4700902" y="3492957"/>
              <a:ext cx="261158" cy="25916"/>
            </a:xfrm>
            <a:custGeom>
              <a:avLst/>
              <a:gdLst/>
              <a:ahLst/>
              <a:cxnLst/>
              <a:rect l="l" t="t" r="r" b="b"/>
              <a:pathLst>
                <a:path w="2489" h="247" extrusionOk="0">
                  <a:moveTo>
                    <a:pt x="0" y="1"/>
                  </a:moveTo>
                  <a:lnTo>
                    <a:pt x="0" y="247"/>
                  </a:lnTo>
                  <a:lnTo>
                    <a:pt x="2489" y="247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9099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49" name="Google Shape;2249;p47"/>
            <p:cNvSpPr/>
            <p:nvPr/>
          </p:nvSpPr>
          <p:spPr>
            <a:xfrm>
              <a:off x="4700902" y="3492957"/>
              <a:ext cx="261158" cy="25916"/>
            </a:xfrm>
            <a:custGeom>
              <a:avLst/>
              <a:gdLst/>
              <a:ahLst/>
              <a:cxnLst/>
              <a:rect l="l" t="t" r="r" b="b"/>
              <a:pathLst>
                <a:path w="2489" h="247" fill="none" extrusionOk="0">
                  <a:moveTo>
                    <a:pt x="0" y="247"/>
                  </a:moveTo>
                  <a:lnTo>
                    <a:pt x="2489" y="247"/>
                  </a:lnTo>
                  <a:lnTo>
                    <a:pt x="2489" y="1"/>
                  </a:lnTo>
                  <a:lnTo>
                    <a:pt x="0" y="1"/>
                  </a:lnTo>
                  <a:lnTo>
                    <a:pt x="0" y="2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50" name="Google Shape;2250;p47"/>
            <p:cNvSpPr/>
            <p:nvPr/>
          </p:nvSpPr>
          <p:spPr>
            <a:xfrm>
              <a:off x="4729861" y="3402721"/>
              <a:ext cx="199987" cy="203240"/>
            </a:xfrm>
            <a:custGeom>
              <a:avLst/>
              <a:gdLst/>
              <a:ahLst/>
              <a:cxnLst/>
              <a:rect l="l" t="t" r="r" b="b"/>
              <a:pathLst>
                <a:path w="1906" h="1937" extrusionOk="0">
                  <a:moveTo>
                    <a:pt x="1752" y="0"/>
                  </a:moveTo>
                  <a:lnTo>
                    <a:pt x="1" y="1752"/>
                  </a:lnTo>
                  <a:lnTo>
                    <a:pt x="154" y="1936"/>
                  </a:lnTo>
                  <a:lnTo>
                    <a:pt x="1906" y="185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9099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51" name="Google Shape;2251;p47"/>
            <p:cNvSpPr/>
            <p:nvPr/>
          </p:nvSpPr>
          <p:spPr>
            <a:xfrm>
              <a:off x="4729861" y="3402721"/>
              <a:ext cx="199987" cy="203240"/>
            </a:xfrm>
            <a:custGeom>
              <a:avLst/>
              <a:gdLst/>
              <a:ahLst/>
              <a:cxnLst/>
              <a:rect l="l" t="t" r="r" b="b"/>
              <a:pathLst>
                <a:path w="1906" h="1937" fill="none" extrusionOk="0">
                  <a:moveTo>
                    <a:pt x="154" y="1936"/>
                  </a:moveTo>
                  <a:lnTo>
                    <a:pt x="1906" y="185"/>
                  </a:lnTo>
                  <a:lnTo>
                    <a:pt x="1752" y="0"/>
                  </a:lnTo>
                  <a:lnTo>
                    <a:pt x="1" y="1752"/>
                  </a:lnTo>
                  <a:lnTo>
                    <a:pt x="154" y="19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52" name="Google Shape;2252;p47"/>
            <p:cNvSpPr/>
            <p:nvPr/>
          </p:nvSpPr>
          <p:spPr>
            <a:xfrm>
              <a:off x="4729861" y="3405974"/>
              <a:ext cx="203240" cy="199987"/>
            </a:xfrm>
            <a:custGeom>
              <a:avLst/>
              <a:gdLst/>
              <a:ahLst/>
              <a:cxnLst/>
              <a:rect l="l" t="t" r="r" b="b"/>
              <a:pathLst>
                <a:path w="1937" h="1906" extrusionOk="0">
                  <a:moveTo>
                    <a:pt x="185" y="0"/>
                  </a:moveTo>
                  <a:lnTo>
                    <a:pt x="1" y="154"/>
                  </a:lnTo>
                  <a:lnTo>
                    <a:pt x="1752" y="1905"/>
                  </a:lnTo>
                  <a:lnTo>
                    <a:pt x="1936" y="175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099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53" name="Google Shape;2253;p47"/>
            <p:cNvSpPr/>
            <p:nvPr/>
          </p:nvSpPr>
          <p:spPr>
            <a:xfrm>
              <a:off x="4729861" y="3405974"/>
              <a:ext cx="203240" cy="199987"/>
            </a:xfrm>
            <a:custGeom>
              <a:avLst/>
              <a:gdLst/>
              <a:ahLst/>
              <a:cxnLst/>
              <a:rect l="l" t="t" r="r" b="b"/>
              <a:pathLst>
                <a:path w="1937" h="1906" fill="none" extrusionOk="0">
                  <a:moveTo>
                    <a:pt x="1" y="154"/>
                  </a:moveTo>
                  <a:lnTo>
                    <a:pt x="1752" y="1905"/>
                  </a:lnTo>
                  <a:lnTo>
                    <a:pt x="1936" y="1752"/>
                  </a:lnTo>
                  <a:lnTo>
                    <a:pt x="185" y="0"/>
                  </a:lnTo>
                  <a:lnTo>
                    <a:pt x="1" y="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54" name="Google Shape;2254;p47"/>
            <p:cNvSpPr/>
            <p:nvPr/>
          </p:nvSpPr>
          <p:spPr>
            <a:xfrm>
              <a:off x="4716956" y="3405974"/>
              <a:ext cx="258011" cy="241852"/>
            </a:xfrm>
            <a:custGeom>
              <a:avLst/>
              <a:gdLst/>
              <a:ahLst/>
              <a:cxnLst/>
              <a:rect l="l" t="t" r="r" b="b"/>
              <a:pathLst>
                <a:path w="2459" h="2305" extrusionOk="0">
                  <a:moveTo>
                    <a:pt x="2059" y="0"/>
                  </a:moveTo>
                  <a:lnTo>
                    <a:pt x="2182" y="185"/>
                  </a:lnTo>
                  <a:lnTo>
                    <a:pt x="2274" y="369"/>
                  </a:lnTo>
                  <a:lnTo>
                    <a:pt x="2305" y="584"/>
                  </a:lnTo>
                  <a:lnTo>
                    <a:pt x="2336" y="799"/>
                  </a:lnTo>
                  <a:lnTo>
                    <a:pt x="2336" y="830"/>
                  </a:lnTo>
                  <a:lnTo>
                    <a:pt x="2336" y="953"/>
                  </a:lnTo>
                  <a:lnTo>
                    <a:pt x="2336" y="1076"/>
                  </a:lnTo>
                  <a:lnTo>
                    <a:pt x="2305" y="1076"/>
                  </a:lnTo>
                  <a:lnTo>
                    <a:pt x="2274" y="1229"/>
                  </a:lnTo>
                  <a:lnTo>
                    <a:pt x="2182" y="1414"/>
                  </a:lnTo>
                  <a:lnTo>
                    <a:pt x="2121" y="1567"/>
                  </a:lnTo>
                  <a:lnTo>
                    <a:pt x="1998" y="1690"/>
                  </a:lnTo>
                  <a:lnTo>
                    <a:pt x="2059" y="1752"/>
                  </a:lnTo>
                  <a:lnTo>
                    <a:pt x="1875" y="1905"/>
                  </a:lnTo>
                  <a:lnTo>
                    <a:pt x="1844" y="1844"/>
                  </a:lnTo>
                  <a:lnTo>
                    <a:pt x="1691" y="1967"/>
                  </a:lnTo>
                  <a:lnTo>
                    <a:pt x="1537" y="2028"/>
                  </a:lnTo>
                  <a:lnTo>
                    <a:pt x="1383" y="2090"/>
                  </a:lnTo>
                  <a:lnTo>
                    <a:pt x="1230" y="2151"/>
                  </a:lnTo>
                  <a:lnTo>
                    <a:pt x="1230" y="2182"/>
                  </a:lnTo>
                  <a:lnTo>
                    <a:pt x="984" y="2182"/>
                  </a:lnTo>
                  <a:lnTo>
                    <a:pt x="984" y="2151"/>
                  </a:lnTo>
                  <a:lnTo>
                    <a:pt x="707" y="2120"/>
                  </a:lnTo>
                  <a:lnTo>
                    <a:pt x="431" y="2059"/>
                  </a:lnTo>
                  <a:lnTo>
                    <a:pt x="216" y="1905"/>
                  </a:lnTo>
                  <a:lnTo>
                    <a:pt x="1" y="1752"/>
                  </a:lnTo>
                  <a:lnTo>
                    <a:pt x="216" y="1967"/>
                  </a:lnTo>
                  <a:lnTo>
                    <a:pt x="462" y="2151"/>
                  </a:lnTo>
                  <a:lnTo>
                    <a:pt x="615" y="2212"/>
                  </a:lnTo>
                  <a:lnTo>
                    <a:pt x="769" y="2274"/>
                  </a:lnTo>
                  <a:lnTo>
                    <a:pt x="923" y="2305"/>
                  </a:lnTo>
                  <a:lnTo>
                    <a:pt x="1107" y="2305"/>
                  </a:lnTo>
                  <a:lnTo>
                    <a:pt x="1383" y="2274"/>
                  </a:lnTo>
                  <a:lnTo>
                    <a:pt x="1629" y="2212"/>
                  </a:lnTo>
                  <a:lnTo>
                    <a:pt x="1844" y="2059"/>
                  </a:lnTo>
                  <a:lnTo>
                    <a:pt x="2059" y="1905"/>
                  </a:lnTo>
                  <a:lnTo>
                    <a:pt x="2213" y="1721"/>
                  </a:lnTo>
                  <a:lnTo>
                    <a:pt x="2336" y="1475"/>
                  </a:lnTo>
                  <a:lnTo>
                    <a:pt x="2428" y="1229"/>
                  </a:lnTo>
                  <a:lnTo>
                    <a:pt x="2459" y="953"/>
                  </a:lnTo>
                  <a:lnTo>
                    <a:pt x="2428" y="676"/>
                  </a:lnTo>
                  <a:lnTo>
                    <a:pt x="2367" y="430"/>
                  </a:lnTo>
                  <a:lnTo>
                    <a:pt x="2244" y="215"/>
                  </a:lnTo>
                  <a:lnTo>
                    <a:pt x="2059" y="0"/>
                  </a:lnTo>
                  <a:close/>
                </a:path>
              </a:pathLst>
            </a:custGeom>
            <a:solidFill>
              <a:srgbClr val="515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55" name="Google Shape;2255;p47"/>
            <p:cNvSpPr/>
            <p:nvPr/>
          </p:nvSpPr>
          <p:spPr>
            <a:xfrm>
              <a:off x="4716956" y="3505862"/>
              <a:ext cx="258011" cy="141964"/>
            </a:xfrm>
            <a:custGeom>
              <a:avLst/>
              <a:gdLst/>
              <a:ahLst/>
              <a:cxnLst/>
              <a:rect l="l" t="t" r="r" b="b"/>
              <a:pathLst>
                <a:path w="2459" h="1353" fill="none" extrusionOk="0">
                  <a:moveTo>
                    <a:pt x="2459" y="1"/>
                  </a:moveTo>
                  <a:lnTo>
                    <a:pt x="2336" y="1"/>
                  </a:lnTo>
                  <a:lnTo>
                    <a:pt x="2336" y="124"/>
                  </a:lnTo>
                  <a:lnTo>
                    <a:pt x="2305" y="124"/>
                  </a:lnTo>
                  <a:lnTo>
                    <a:pt x="2305" y="124"/>
                  </a:lnTo>
                  <a:lnTo>
                    <a:pt x="2274" y="277"/>
                  </a:lnTo>
                  <a:lnTo>
                    <a:pt x="2182" y="462"/>
                  </a:lnTo>
                  <a:lnTo>
                    <a:pt x="2121" y="615"/>
                  </a:lnTo>
                  <a:lnTo>
                    <a:pt x="1998" y="738"/>
                  </a:lnTo>
                  <a:lnTo>
                    <a:pt x="2059" y="800"/>
                  </a:lnTo>
                  <a:lnTo>
                    <a:pt x="1875" y="953"/>
                  </a:lnTo>
                  <a:lnTo>
                    <a:pt x="1844" y="892"/>
                  </a:lnTo>
                  <a:lnTo>
                    <a:pt x="1844" y="892"/>
                  </a:lnTo>
                  <a:lnTo>
                    <a:pt x="1691" y="1015"/>
                  </a:lnTo>
                  <a:lnTo>
                    <a:pt x="1537" y="1076"/>
                  </a:lnTo>
                  <a:lnTo>
                    <a:pt x="1383" y="1138"/>
                  </a:lnTo>
                  <a:lnTo>
                    <a:pt x="1230" y="1199"/>
                  </a:lnTo>
                  <a:lnTo>
                    <a:pt x="1230" y="1230"/>
                  </a:lnTo>
                  <a:lnTo>
                    <a:pt x="984" y="1230"/>
                  </a:lnTo>
                  <a:lnTo>
                    <a:pt x="984" y="1199"/>
                  </a:lnTo>
                  <a:lnTo>
                    <a:pt x="984" y="1199"/>
                  </a:lnTo>
                  <a:lnTo>
                    <a:pt x="984" y="1199"/>
                  </a:lnTo>
                  <a:lnTo>
                    <a:pt x="984" y="1199"/>
                  </a:lnTo>
                  <a:lnTo>
                    <a:pt x="707" y="1168"/>
                  </a:lnTo>
                  <a:lnTo>
                    <a:pt x="431" y="1107"/>
                  </a:lnTo>
                  <a:lnTo>
                    <a:pt x="216" y="953"/>
                  </a:lnTo>
                  <a:lnTo>
                    <a:pt x="1" y="800"/>
                  </a:lnTo>
                  <a:lnTo>
                    <a:pt x="1" y="800"/>
                  </a:lnTo>
                  <a:lnTo>
                    <a:pt x="216" y="1015"/>
                  </a:lnTo>
                  <a:lnTo>
                    <a:pt x="462" y="1199"/>
                  </a:lnTo>
                  <a:lnTo>
                    <a:pt x="615" y="1260"/>
                  </a:lnTo>
                  <a:lnTo>
                    <a:pt x="769" y="1322"/>
                  </a:lnTo>
                  <a:lnTo>
                    <a:pt x="923" y="1353"/>
                  </a:lnTo>
                  <a:lnTo>
                    <a:pt x="1107" y="1353"/>
                  </a:lnTo>
                  <a:lnTo>
                    <a:pt x="1107" y="1353"/>
                  </a:lnTo>
                  <a:lnTo>
                    <a:pt x="1383" y="1322"/>
                  </a:lnTo>
                  <a:lnTo>
                    <a:pt x="1629" y="1260"/>
                  </a:lnTo>
                  <a:lnTo>
                    <a:pt x="1844" y="1107"/>
                  </a:lnTo>
                  <a:lnTo>
                    <a:pt x="2059" y="953"/>
                  </a:lnTo>
                  <a:lnTo>
                    <a:pt x="2213" y="769"/>
                  </a:lnTo>
                  <a:lnTo>
                    <a:pt x="2336" y="523"/>
                  </a:lnTo>
                  <a:lnTo>
                    <a:pt x="2428" y="277"/>
                  </a:lnTo>
                  <a:lnTo>
                    <a:pt x="245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56" name="Google Shape;2256;p47"/>
            <p:cNvSpPr/>
            <p:nvPr/>
          </p:nvSpPr>
          <p:spPr>
            <a:xfrm>
              <a:off x="4932998" y="3405974"/>
              <a:ext cx="41970" cy="99994"/>
            </a:xfrm>
            <a:custGeom>
              <a:avLst/>
              <a:gdLst/>
              <a:ahLst/>
              <a:cxnLst/>
              <a:rect l="l" t="t" r="r" b="b"/>
              <a:pathLst>
                <a:path w="400" h="95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23" y="185"/>
                  </a:lnTo>
                  <a:lnTo>
                    <a:pt x="215" y="369"/>
                  </a:lnTo>
                  <a:lnTo>
                    <a:pt x="246" y="584"/>
                  </a:lnTo>
                  <a:lnTo>
                    <a:pt x="277" y="799"/>
                  </a:lnTo>
                  <a:lnTo>
                    <a:pt x="277" y="799"/>
                  </a:lnTo>
                  <a:lnTo>
                    <a:pt x="277" y="830"/>
                  </a:lnTo>
                  <a:lnTo>
                    <a:pt x="277" y="830"/>
                  </a:lnTo>
                  <a:lnTo>
                    <a:pt x="277" y="953"/>
                  </a:lnTo>
                  <a:lnTo>
                    <a:pt x="400" y="953"/>
                  </a:lnTo>
                  <a:lnTo>
                    <a:pt x="400" y="953"/>
                  </a:lnTo>
                  <a:lnTo>
                    <a:pt x="400" y="953"/>
                  </a:lnTo>
                  <a:lnTo>
                    <a:pt x="400" y="953"/>
                  </a:lnTo>
                  <a:lnTo>
                    <a:pt x="369" y="676"/>
                  </a:lnTo>
                  <a:lnTo>
                    <a:pt x="308" y="430"/>
                  </a:lnTo>
                  <a:lnTo>
                    <a:pt x="185" y="21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57" name="Google Shape;2257;p47"/>
            <p:cNvSpPr/>
            <p:nvPr/>
          </p:nvSpPr>
          <p:spPr>
            <a:xfrm>
              <a:off x="4820098" y="3631667"/>
              <a:ext cx="25916" cy="3253"/>
            </a:xfrm>
            <a:custGeom>
              <a:avLst/>
              <a:gdLst/>
              <a:ahLst/>
              <a:cxnLst/>
              <a:rect l="l" t="t" r="r" b="b"/>
              <a:pathLst>
                <a:path w="247" h="31" extrusionOk="0">
                  <a:moveTo>
                    <a:pt x="1" y="0"/>
                  </a:moveTo>
                  <a:lnTo>
                    <a:pt x="1" y="31"/>
                  </a:lnTo>
                  <a:lnTo>
                    <a:pt x="247" y="31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515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58" name="Google Shape;2258;p47"/>
            <p:cNvSpPr/>
            <p:nvPr/>
          </p:nvSpPr>
          <p:spPr>
            <a:xfrm>
              <a:off x="4820098" y="3631667"/>
              <a:ext cx="25916" cy="3253"/>
            </a:xfrm>
            <a:custGeom>
              <a:avLst/>
              <a:gdLst/>
              <a:ahLst/>
              <a:cxnLst/>
              <a:rect l="l" t="t" r="r" b="b"/>
              <a:pathLst>
                <a:path w="247" h="31" fill="none" extrusionOk="0">
                  <a:moveTo>
                    <a:pt x="247" y="0"/>
                  </a:moveTo>
                  <a:lnTo>
                    <a:pt x="247" y="0"/>
                  </a:lnTo>
                  <a:lnTo>
                    <a:pt x="1" y="0"/>
                  </a:lnTo>
                  <a:lnTo>
                    <a:pt x="1" y="31"/>
                  </a:lnTo>
                  <a:lnTo>
                    <a:pt x="247" y="31"/>
                  </a:lnTo>
                  <a:lnTo>
                    <a:pt x="2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59" name="Google Shape;2259;p47"/>
            <p:cNvSpPr/>
            <p:nvPr/>
          </p:nvSpPr>
          <p:spPr>
            <a:xfrm>
              <a:off x="4958810" y="3492957"/>
              <a:ext cx="3253" cy="25916"/>
            </a:xfrm>
            <a:custGeom>
              <a:avLst/>
              <a:gdLst/>
              <a:ahLst/>
              <a:cxnLst/>
              <a:rect l="l" t="t" r="r" b="b"/>
              <a:pathLst>
                <a:path w="31" h="247" extrusionOk="0">
                  <a:moveTo>
                    <a:pt x="31" y="1"/>
                  </a:moveTo>
                  <a:lnTo>
                    <a:pt x="0" y="247"/>
                  </a:lnTo>
                  <a:lnTo>
                    <a:pt x="31" y="247"/>
                  </a:lnTo>
                  <a:lnTo>
                    <a:pt x="31" y="124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515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60" name="Google Shape;2260;p47"/>
            <p:cNvSpPr/>
            <p:nvPr/>
          </p:nvSpPr>
          <p:spPr>
            <a:xfrm>
              <a:off x="4958810" y="3492957"/>
              <a:ext cx="3253" cy="25916"/>
            </a:xfrm>
            <a:custGeom>
              <a:avLst/>
              <a:gdLst/>
              <a:ahLst/>
              <a:cxnLst/>
              <a:rect l="l" t="t" r="r" b="b"/>
              <a:pathLst>
                <a:path w="31" h="247" fill="none" extrusionOk="0">
                  <a:moveTo>
                    <a:pt x="31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0" y="247"/>
                  </a:lnTo>
                  <a:lnTo>
                    <a:pt x="31" y="247"/>
                  </a:lnTo>
                  <a:lnTo>
                    <a:pt x="31" y="124"/>
                  </a:lnTo>
                  <a:lnTo>
                    <a:pt x="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61" name="Google Shape;2261;p47"/>
            <p:cNvSpPr/>
            <p:nvPr/>
          </p:nvSpPr>
          <p:spPr>
            <a:xfrm>
              <a:off x="4910439" y="3583297"/>
              <a:ext cx="22664" cy="22664"/>
            </a:xfrm>
            <a:custGeom>
              <a:avLst/>
              <a:gdLst/>
              <a:ahLst/>
              <a:cxnLst/>
              <a:rect l="l" t="t" r="r" b="b"/>
              <a:pathLst>
                <a:path w="216" h="216" extrusionOk="0">
                  <a:moveTo>
                    <a:pt x="154" y="0"/>
                  </a:moveTo>
                  <a:lnTo>
                    <a:pt x="0" y="154"/>
                  </a:lnTo>
                  <a:lnTo>
                    <a:pt x="31" y="215"/>
                  </a:lnTo>
                  <a:lnTo>
                    <a:pt x="215" y="62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515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62" name="Google Shape;2262;p47"/>
            <p:cNvSpPr/>
            <p:nvPr/>
          </p:nvSpPr>
          <p:spPr>
            <a:xfrm>
              <a:off x="4910439" y="3583297"/>
              <a:ext cx="22664" cy="22664"/>
            </a:xfrm>
            <a:custGeom>
              <a:avLst/>
              <a:gdLst/>
              <a:ahLst/>
              <a:cxnLst/>
              <a:rect l="l" t="t" r="r" b="b"/>
              <a:pathLst>
                <a:path w="216" h="216" fill="none" extrusionOk="0">
                  <a:moveTo>
                    <a:pt x="154" y="0"/>
                  </a:moveTo>
                  <a:lnTo>
                    <a:pt x="154" y="0"/>
                  </a:lnTo>
                  <a:lnTo>
                    <a:pt x="0" y="154"/>
                  </a:lnTo>
                  <a:lnTo>
                    <a:pt x="31" y="215"/>
                  </a:lnTo>
                  <a:lnTo>
                    <a:pt x="215" y="62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63" name="Google Shape;2263;p47"/>
            <p:cNvSpPr/>
            <p:nvPr/>
          </p:nvSpPr>
          <p:spPr>
            <a:xfrm>
              <a:off x="4620214" y="3351098"/>
              <a:ext cx="90445" cy="183934"/>
            </a:xfrm>
            <a:custGeom>
              <a:avLst/>
              <a:gdLst/>
              <a:ahLst/>
              <a:cxnLst/>
              <a:rect l="l" t="t" r="r" b="b"/>
              <a:pathLst>
                <a:path w="862" h="1753" extrusionOk="0">
                  <a:moveTo>
                    <a:pt x="861" y="1"/>
                  </a:moveTo>
                  <a:lnTo>
                    <a:pt x="523" y="247"/>
                  </a:lnTo>
                  <a:lnTo>
                    <a:pt x="247" y="523"/>
                  </a:lnTo>
                  <a:lnTo>
                    <a:pt x="216" y="554"/>
                  </a:lnTo>
                  <a:lnTo>
                    <a:pt x="93" y="861"/>
                  </a:lnTo>
                  <a:lnTo>
                    <a:pt x="62" y="984"/>
                  </a:lnTo>
                  <a:lnTo>
                    <a:pt x="32" y="1138"/>
                  </a:lnTo>
                  <a:lnTo>
                    <a:pt x="1" y="1445"/>
                  </a:lnTo>
                  <a:lnTo>
                    <a:pt x="32" y="1752"/>
                  </a:lnTo>
                  <a:lnTo>
                    <a:pt x="93" y="1445"/>
                  </a:lnTo>
                  <a:lnTo>
                    <a:pt x="155" y="1168"/>
                  </a:lnTo>
                  <a:lnTo>
                    <a:pt x="216" y="892"/>
                  </a:lnTo>
                  <a:lnTo>
                    <a:pt x="339" y="646"/>
                  </a:lnTo>
                  <a:lnTo>
                    <a:pt x="585" y="308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rgbClr val="989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64" name="Google Shape;2264;p47"/>
            <p:cNvSpPr/>
            <p:nvPr/>
          </p:nvSpPr>
          <p:spPr>
            <a:xfrm>
              <a:off x="4620214" y="3351098"/>
              <a:ext cx="90445" cy="183934"/>
            </a:xfrm>
            <a:custGeom>
              <a:avLst/>
              <a:gdLst/>
              <a:ahLst/>
              <a:cxnLst/>
              <a:rect l="l" t="t" r="r" b="b"/>
              <a:pathLst>
                <a:path w="862" h="1753" fill="none" extrusionOk="0">
                  <a:moveTo>
                    <a:pt x="861" y="1"/>
                  </a:moveTo>
                  <a:lnTo>
                    <a:pt x="861" y="1"/>
                  </a:lnTo>
                  <a:lnTo>
                    <a:pt x="523" y="247"/>
                  </a:lnTo>
                  <a:lnTo>
                    <a:pt x="247" y="523"/>
                  </a:lnTo>
                  <a:lnTo>
                    <a:pt x="247" y="523"/>
                  </a:lnTo>
                  <a:lnTo>
                    <a:pt x="216" y="554"/>
                  </a:lnTo>
                  <a:lnTo>
                    <a:pt x="216" y="554"/>
                  </a:lnTo>
                  <a:lnTo>
                    <a:pt x="93" y="861"/>
                  </a:lnTo>
                  <a:lnTo>
                    <a:pt x="93" y="861"/>
                  </a:lnTo>
                  <a:lnTo>
                    <a:pt x="62" y="984"/>
                  </a:lnTo>
                  <a:lnTo>
                    <a:pt x="32" y="1138"/>
                  </a:lnTo>
                  <a:lnTo>
                    <a:pt x="32" y="1138"/>
                  </a:lnTo>
                  <a:lnTo>
                    <a:pt x="1" y="1445"/>
                  </a:lnTo>
                  <a:lnTo>
                    <a:pt x="32" y="1752"/>
                  </a:lnTo>
                  <a:lnTo>
                    <a:pt x="32" y="1752"/>
                  </a:lnTo>
                  <a:lnTo>
                    <a:pt x="93" y="1445"/>
                  </a:lnTo>
                  <a:lnTo>
                    <a:pt x="155" y="1168"/>
                  </a:lnTo>
                  <a:lnTo>
                    <a:pt x="155" y="1168"/>
                  </a:lnTo>
                  <a:lnTo>
                    <a:pt x="216" y="892"/>
                  </a:lnTo>
                  <a:lnTo>
                    <a:pt x="339" y="646"/>
                  </a:lnTo>
                  <a:lnTo>
                    <a:pt x="339" y="646"/>
                  </a:lnTo>
                  <a:lnTo>
                    <a:pt x="585" y="308"/>
                  </a:lnTo>
                  <a:lnTo>
                    <a:pt x="8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65" name="Google Shape;2265;p47"/>
            <p:cNvSpPr/>
            <p:nvPr/>
          </p:nvSpPr>
          <p:spPr>
            <a:xfrm>
              <a:off x="3179162" y="2574129"/>
              <a:ext cx="1931250" cy="1067297"/>
            </a:xfrm>
            <a:custGeom>
              <a:avLst/>
              <a:gdLst/>
              <a:ahLst/>
              <a:cxnLst/>
              <a:rect l="l" t="t" r="r" b="b"/>
              <a:pathLst>
                <a:path w="18406" h="10172" extrusionOk="0">
                  <a:moveTo>
                    <a:pt x="10048" y="1"/>
                  </a:moveTo>
                  <a:lnTo>
                    <a:pt x="9095" y="62"/>
                  </a:lnTo>
                  <a:lnTo>
                    <a:pt x="8297" y="124"/>
                  </a:lnTo>
                  <a:lnTo>
                    <a:pt x="7651" y="247"/>
                  </a:lnTo>
                  <a:lnTo>
                    <a:pt x="7129" y="339"/>
                  </a:lnTo>
                  <a:lnTo>
                    <a:pt x="6791" y="462"/>
                  </a:lnTo>
                  <a:lnTo>
                    <a:pt x="6514" y="554"/>
                  </a:lnTo>
                  <a:lnTo>
                    <a:pt x="4456" y="1937"/>
                  </a:lnTo>
                  <a:lnTo>
                    <a:pt x="2735" y="3074"/>
                  </a:lnTo>
                  <a:lnTo>
                    <a:pt x="1998" y="3627"/>
                  </a:lnTo>
                  <a:lnTo>
                    <a:pt x="1383" y="4057"/>
                  </a:lnTo>
                  <a:lnTo>
                    <a:pt x="953" y="4456"/>
                  </a:lnTo>
                  <a:lnTo>
                    <a:pt x="615" y="4794"/>
                  </a:lnTo>
                  <a:lnTo>
                    <a:pt x="369" y="5132"/>
                  </a:lnTo>
                  <a:lnTo>
                    <a:pt x="216" y="5439"/>
                  </a:lnTo>
                  <a:lnTo>
                    <a:pt x="93" y="5716"/>
                  </a:lnTo>
                  <a:lnTo>
                    <a:pt x="31" y="5900"/>
                  </a:lnTo>
                  <a:lnTo>
                    <a:pt x="1" y="6054"/>
                  </a:lnTo>
                  <a:lnTo>
                    <a:pt x="1" y="7191"/>
                  </a:lnTo>
                  <a:lnTo>
                    <a:pt x="1" y="8082"/>
                  </a:lnTo>
                  <a:lnTo>
                    <a:pt x="62" y="8758"/>
                  </a:lnTo>
                  <a:lnTo>
                    <a:pt x="123" y="9219"/>
                  </a:lnTo>
                  <a:lnTo>
                    <a:pt x="154" y="9557"/>
                  </a:lnTo>
                  <a:lnTo>
                    <a:pt x="216" y="9741"/>
                  </a:lnTo>
                  <a:lnTo>
                    <a:pt x="277" y="9864"/>
                  </a:lnTo>
                  <a:lnTo>
                    <a:pt x="277" y="9618"/>
                  </a:lnTo>
                  <a:lnTo>
                    <a:pt x="308" y="9342"/>
                  </a:lnTo>
                  <a:lnTo>
                    <a:pt x="369" y="9065"/>
                  </a:lnTo>
                  <a:lnTo>
                    <a:pt x="461" y="8789"/>
                  </a:lnTo>
                  <a:lnTo>
                    <a:pt x="554" y="8512"/>
                  </a:lnTo>
                  <a:lnTo>
                    <a:pt x="707" y="8266"/>
                  </a:lnTo>
                  <a:lnTo>
                    <a:pt x="892" y="8020"/>
                  </a:lnTo>
                  <a:lnTo>
                    <a:pt x="1076" y="7775"/>
                  </a:lnTo>
                  <a:lnTo>
                    <a:pt x="1291" y="7559"/>
                  </a:lnTo>
                  <a:lnTo>
                    <a:pt x="1537" y="7375"/>
                  </a:lnTo>
                  <a:lnTo>
                    <a:pt x="1813" y="7222"/>
                  </a:lnTo>
                  <a:lnTo>
                    <a:pt x="2090" y="7129"/>
                  </a:lnTo>
                  <a:lnTo>
                    <a:pt x="2397" y="7068"/>
                  </a:lnTo>
                  <a:lnTo>
                    <a:pt x="2704" y="7037"/>
                  </a:lnTo>
                  <a:lnTo>
                    <a:pt x="3073" y="7099"/>
                  </a:lnTo>
                  <a:lnTo>
                    <a:pt x="3411" y="7191"/>
                  </a:lnTo>
                  <a:lnTo>
                    <a:pt x="3780" y="7344"/>
                  </a:lnTo>
                  <a:lnTo>
                    <a:pt x="4056" y="7529"/>
                  </a:lnTo>
                  <a:lnTo>
                    <a:pt x="4333" y="7744"/>
                  </a:lnTo>
                  <a:lnTo>
                    <a:pt x="4548" y="7959"/>
                  </a:lnTo>
                  <a:lnTo>
                    <a:pt x="4732" y="8205"/>
                  </a:lnTo>
                  <a:lnTo>
                    <a:pt x="4855" y="8451"/>
                  </a:lnTo>
                  <a:lnTo>
                    <a:pt x="4978" y="8696"/>
                  </a:lnTo>
                  <a:lnTo>
                    <a:pt x="5070" y="8942"/>
                  </a:lnTo>
                  <a:lnTo>
                    <a:pt x="5193" y="9403"/>
                  </a:lnTo>
                  <a:lnTo>
                    <a:pt x="5224" y="9802"/>
                  </a:lnTo>
                  <a:lnTo>
                    <a:pt x="5224" y="10171"/>
                  </a:lnTo>
                  <a:lnTo>
                    <a:pt x="13305" y="9925"/>
                  </a:lnTo>
                  <a:lnTo>
                    <a:pt x="13305" y="9649"/>
                  </a:lnTo>
                  <a:lnTo>
                    <a:pt x="13336" y="9342"/>
                  </a:lnTo>
                  <a:lnTo>
                    <a:pt x="13428" y="8942"/>
                  </a:lnTo>
                  <a:lnTo>
                    <a:pt x="13581" y="8543"/>
                  </a:lnTo>
                  <a:lnTo>
                    <a:pt x="13704" y="8328"/>
                  </a:lnTo>
                  <a:lnTo>
                    <a:pt x="13858" y="8113"/>
                  </a:lnTo>
                  <a:lnTo>
                    <a:pt x="14012" y="7897"/>
                  </a:lnTo>
                  <a:lnTo>
                    <a:pt x="14227" y="7682"/>
                  </a:lnTo>
                  <a:lnTo>
                    <a:pt x="14472" y="7498"/>
                  </a:lnTo>
                  <a:lnTo>
                    <a:pt x="14718" y="7314"/>
                  </a:lnTo>
                  <a:lnTo>
                    <a:pt x="15025" y="7160"/>
                  </a:lnTo>
                  <a:lnTo>
                    <a:pt x="15302" y="7037"/>
                  </a:lnTo>
                  <a:lnTo>
                    <a:pt x="15548" y="6976"/>
                  </a:lnTo>
                  <a:lnTo>
                    <a:pt x="15824" y="6945"/>
                  </a:lnTo>
                  <a:lnTo>
                    <a:pt x="16039" y="6914"/>
                  </a:lnTo>
                  <a:lnTo>
                    <a:pt x="16254" y="6945"/>
                  </a:lnTo>
                  <a:lnTo>
                    <a:pt x="16470" y="6976"/>
                  </a:lnTo>
                  <a:lnTo>
                    <a:pt x="16654" y="7037"/>
                  </a:lnTo>
                  <a:lnTo>
                    <a:pt x="16992" y="7160"/>
                  </a:lnTo>
                  <a:lnTo>
                    <a:pt x="17207" y="7314"/>
                  </a:lnTo>
                  <a:lnTo>
                    <a:pt x="17422" y="7467"/>
                  </a:lnTo>
                  <a:lnTo>
                    <a:pt x="17637" y="7682"/>
                  </a:lnTo>
                  <a:lnTo>
                    <a:pt x="17791" y="7867"/>
                  </a:lnTo>
                  <a:lnTo>
                    <a:pt x="17944" y="8082"/>
                  </a:lnTo>
                  <a:lnTo>
                    <a:pt x="18037" y="8266"/>
                  </a:lnTo>
                  <a:lnTo>
                    <a:pt x="18098" y="8420"/>
                  </a:lnTo>
                  <a:lnTo>
                    <a:pt x="18159" y="8573"/>
                  </a:lnTo>
                  <a:lnTo>
                    <a:pt x="18221" y="8850"/>
                  </a:lnTo>
                  <a:lnTo>
                    <a:pt x="18221" y="9065"/>
                  </a:lnTo>
                  <a:lnTo>
                    <a:pt x="18221" y="9188"/>
                  </a:lnTo>
                  <a:lnTo>
                    <a:pt x="18221" y="9249"/>
                  </a:lnTo>
                  <a:lnTo>
                    <a:pt x="18313" y="9188"/>
                  </a:lnTo>
                  <a:lnTo>
                    <a:pt x="18344" y="9127"/>
                  </a:lnTo>
                  <a:lnTo>
                    <a:pt x="18375" y="9034"/>
                  </a:lnTo>
                  <a:lnTo>
                    <a:pt x="18405" y="8789"/>
                  </a:lnTo>
                  <a:lnTo>
                    <a:pt x="18405" y="8512"/>
                  </a:lnTo>
                  <a:lnTo>
                    <a:pt x="18375" y="8174"/>
                  </a:lnTo>
                  <a:lnTo>
                    <a:pt x="18282" y="7836"/>
                  </a:lnTo>
                  <a:lnTo>
                    <a:pt x="18190" y="7498"/>
                  </a:lnTo>
                  <a:lnTo>
                    <a:pt x="18098" y="7222"/>
                  </a:lnTo>
                  <a:lnTo>
                    <a:pt x="17975" y="7006"/>
                  </a:lnTo>
                  <a:lnTo>
                    <a:pt x="17852" y="6822"/>
                  </a:lnTo>
                  <a:lnTo>
                    <a:pt x="17760" y="6638"/>
                  </a:lnTo>
                  <a:lnTo>
                    <a:pt x="17637" y="6300"/>
                  </a:lnTo>
                  <a:lnTo>
                    <a:pt x="17576" y="6054"/>
                  </a:lnTo>
                  <a:lnTo>
                    <a:pt x="17545" y="5962"/>
                  </a:lnTo>
                  <a:lnTo>
                    <a:pt x="17606" y="5532"/>
                  </a:lnTo>
                  <a:lnTo>
                    <a:pt x="17637" y="5132"/>
                  </a:lnTo>
                  <a:lnTo>
                    <a:pt x="17606" y="4733"/>
                  </a:lnTo>
                  <a:lnTo>
                    <a:pt x="17545" y="4303"/>
                  </a:lnTo>
                  <a:lnTo>
                    <a:pt x="17484" y="3934"/>
                  </a:lnTo>
                  <a:lnTo>
                    <a:pt x="17361" y="3534"/>
                  </a:lnTo>
                  <a:lnTo>
                    <a:pt x="17268" y="3166"/>
                  </a:lnTo>
                  <a:lnTo>
                    <a:pt x="17115" y="2828"/>
                  </a:lnTo>
                  <a:lnTo>
                    <a:pt x="16838" y="2213"/>
                  </a:lnTo>
                  <a:lnTo>
                    <a:pt x="16592" y="1691"/>
                  </a:lnTo>
                  <a:lnTo>
                    <a:pt x="16377" y="1322"/>
                  </a:lnTo>
                  <a:lnTo>
                    <a:pt x="16254" y="1138"/>
                  </a:lnTo>
                  <a:lnTo>
                    <a:pt x="16193" y="1046"/>
                  </a:lnTo>
                  <a:lnTo>
                    <a:pt x="16193" y="953"/>
                  </a:lnTo>
                  <a:lnTo>
                    <a:pt x="16193" y="892"/>
                  </a:lnTo>
                  <a:lnTo>
                    <a:pt x="16224" y="831"/>
                  </a:lnTo>
                  <a:lnTo>
                    <a:pt x="16316" y="708"/>
                  </a:lnTo>
                  <a:lnTo>
                    <a:pt x="16347" y="646"/>
                  </a:lnTo>
                  <a:lnTo>
                    <a:pt x="16347" y="615"/>
                  </a:lnTo>
                  <a:lnTo>
                    <a:pt x="16316" y="585"/>
                  </a:lnTo>
                  <a:lnTo>
                    <a:pt x="16254" y="554"/>
                  </a:lnTo>
                  <a:lnTo>
                    <a:pt x="15978" y="493"/>
                  </a:lnTo>
                  <a:lnTo>
                    <a:pt x="15517" y="400"/>
                  </a:lnTo>
                  <a:lnTo>
                    <a:pt x="14903" y="308"/>
                  </a:lnTo>
                  <a:lnTo>
                    <a:pt x="13274" y="155"/>
                  </a:lnTo>
                  <a:lnTo>
                    <a:pt x="12260" y="93"/>
                  </a:lnTo>
                  <a:lnTo>
                    <a:pt x="11123" y="32"/>
                  </a:lnTo>
                  <a:lnTo>
                    <a:pt x="10048" y="1"/>
                  </a:lnTo>
                  <a:close/>
                </a:path>
              </a:pathLst>
            </a:custGeom>
            <a:solidFill>
              <a:srgbClr val="101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66" name="Google Shape;2266;p47"/>
            <p:cNvSpPr/>
            <p:nvPr/>
          </p:nvSpPr>
          <p:spPr>
            <a:xfrm>
              <a:off x="3179162" y="2574129"/>
              <a:ext cx="1931250" cy="1067297"/>
            </a:xfrm>
            <a:custGeom>
              <a:avLst/>
              <a:gdLst/>
              <a:ahLst/>
              <a:cxnLst/>
              <a:rect l="l" t="t" r="r" b="b"/>
              <a:pathLst>
                <a:path w="18406" h="10172" fill="none" extrusionOk="0">
                  <a:moveTo>
                    <a:pt x="1" y="6054"/>
                  </a:moveTo>
                  <a:lnTo>
                    <a:pt x="1" y="6054"/>
                  </a:lnTo>
                  <a:lnTo>
                    <a:pt x="31" y="5900"/>
                  </a:lnTo>
                  <a:lnTo>
                    <a:pt x="93" y="5716"/>
                  </a:lnTo>
                  <a:lnTo>
                    <a:pt x="216" y="5439"/>
                  </a:lnTo>
                  <a:lnTo>
                    <a:pt x="369" y="5132"/>
                  </a:lnTo>
                  <a:lnTo>
                    <a:pt x="615" y="4794"/>
                  </a:lnTo>
                  <a:lnTo>
                    <a:pt x="953" y="4456"/>
                  </a:lnTo>
                  <a:lnTo>
                    <a:pt x="1383" y="4057"/>
                  </a:lnTo>
                  <a:lnTo>
                    <a:pt x="1383" y="4057"/>
                  </a:lnTo>
                  <a:lnTo>
                    <a:pt x="1998" y="3627"/>
                  </a:lnTo>
                  <a:lnTo>
                    <a:pt x="2735" y="3074"/>
                  </a:lnTo>
                  <a:lnTo>
                    <a:pt x="4456" y="1937"/>
                  </a:lnTo>
                  <a:lnTo>
                    <a:pt x="6514" y="554"/>
                  </a:lnTo>
                  <a:lnTo>
                    <a:pt x="6514" y="554"/>
                  </a:lnTo>
                  <a:lnTo>
                    <a:pt x="6791" y="462"/>
                  </a:lnTo>
                  <a:lnTo>
                    <a:pt x="7129" y="339"/>
                  </a:lnTo>
                  <a:lnTo>
                    <a:pt x="7651" y="247"/>
                  </a:lnTo>
                  <a:lnTo>
                    <a:pt x="8297" y="124"/>
                  </a:lnTo>
                  <a:lnTo>
                    <a:pt x="9095" y="62"/>
                  </a:lnTo>
                  <a:lnTo>
                    <a:pt x="10048" y="1"/>
                  </a:lnTo>
                  <a:lnTo>
                    <a:pt x="11123" y="32"/>
                  </a:lnTo>
                  <a:lnTo>
                    <a:pt x="11123" y="32"/>
                  </a:lnTo>
                  <a:lnTo>
                    <a:pt x="12260" y="93"/>
                  </a:lnTo>
                  <a:lnTo>
                    <a:pt x="13274" y="155"/>
                  </a:lnTo>
                  <a:lnTo>
                    <a:pt x="14903" y="308"/>
                  </a:lnTo>
                  <a:lnTo>
                    <a:pt x="15517" y="400"/>
                  </a:lnTo>
                  <a:lnTo>
                    <a:pt x="15978" y="493"/>
                  </a:lnTo>
                  <a:lnTo>
                    <a:pt x="16254" y="554"/>
                  </a:lnTo>
                  <a:lnTo>
                    <a:pt x="16316" y="585"/>
                  </a:lnTo>
                  <a:lnTo>
                    <a:pt x="16347" y="615"/>
                  </a:lnTo>
                  <a:lnTo>
                    <a:pt x="16347" y="615"/>
                  </a:lnTo>
                  <a:lnTo>
                    <a:pt x="16347" y="646"/>
                  </a:lnTo>
                  <a:lnTo>
                    <a:pt x="16316" y="708"/>
                  </a:lnTo>
                  <a:lnTo>
                    <a:pt x="16224" y="831"/>
                  </a:lnTo>
                  <a:lnTo>
                    <a:pt x="16193" y="892"/>
                  </a:lnTo>
                  <a:lnTo>
                    <a:pt x="16193" y="953"/>
                  </a:lnTo>
                  <a:lnTo>
                    <a:pt x="16193" y="1046"/>
                  </a:lnTo>
                  <a:lnTo>
                    <a:pt x="16254" y="1138"/>
                  </a:lnTo>
                  <a:lnTo>
                    <a:pt x="16254" y="1138"/>
                  </a:lnTo>
                  <a:lnTo>
                    <a:pt x="16377" y="1322"/>
                  </a:lnTo>
                  <a:lnTo>
                    <a:pt x="16592" y="1691"/>
                  </a:lnTo>
                  <a:lnTo>
                    <a:pt x="16838" y="2213"/>
                  </a:lnTo>
                  <a:lnTo>
                    <a:pt x="17115" y="2828"/>
                  </a:lnTo>
                  <a:lnTo>
                    <a:pt x="17268" y="3166"/>
                  </a:lnTo>
                  <a:lnTo>
                    <a:pt x="17361" y="3534"/>
                  </a:lnTo>
                  <a:lnTo>
                    <a:pt x="17484" y="3934"/>
                  </a:lnTo>
                  <a:lnTo>
                    <a:pt x="17545" y="4303"/>
                  </a:lnTo>
                  <a:lnTo>
                    <a:pt x="17606" y="4733"/>
                  </a:lnTo>
                  <a:lnTo>
                    <a:pt x="17637" y="5132"/>
                  </a:lnTo>
                  <a:lnTo>
                    <a:pt x="17606" y="5532"/>
                  </a:lnTo>
                  <a:lnTo>
                    <a:pt x="17545" y="5962"/>
                  </a:lnTo>
                  <a:lnTo>
                    <a:pt x="17545" y="5962"/>
                  </a:lnTo>
                  <a:lnTo>
                    <a:pt x="17576" y="6054"/>
                  </a:lnTo>
                  <a:lnTo>
                    <a:pt x="17637" y="6300"/>
                  </a:lnTo>
                  <a:lnTo>
                    <a:pt x="17760" y="6638"/>
                  </a:lnTo>
                  <a:lnTo>
                    <a:pt x="17852" y="6822"/>
                  </a:lnTo>
                  <a:lnTo>
                    <a:pt x="17975" y="7006"/>
                  </a:lnTo>
                  <a:lnTo>
                    <a:pt x="17975" y="7006"/>
                  </a:lnTo>
                  <a:lnTo>
                    <a:pt x="18098" y="7222"/>
                  </a:lnTo>
                  <a:lnTo>
                    <a:pt x="18190" y="7498"/>
                  </a:lnTo>
                  <a:lnTo>
                    <a:pt x="18282" y="7836"/>
                  </a:lnTo>
                  <a:lnTo>
                    <a:pt x="18375" y="8174"/>
                  </a:lnTo>
                  <a:lnTo>
                    <a:pt x="18405" y="8512"/>
                  </a:lnTo>
                  <a:lnTo>
                    <a:pt x="18405" y="8789"/>
                  </a:lnTo>
                  <a:lnTo>
                    <a:pt x="18375" y="9034"/>
                  </a:lnTo>
                  <a:lnTo>
                    <a:pt x="18344" y="9127"/>
                  </a:lnTo>
                  <a:lnTo>
                    <a:pt x="18313" y="9188"/>
                  </a:lnTo>
                  <a:lnTo>
                    <a:pt x="18313" y="9188"/>
                  </a:lnTo>
                  <a:lnTo>
                    <a:pt x="18221" y="9249"/>
                  </a:lnTo>
                  <a:lnTo>
                    <a:pt x="18221" y="9188"/>
                  </a:lnTo>
                  <a:lnTo>
                    <a:pt x="18221" y="9065"/>
                  </a:lnTo>
                  <a:lnTo>
                    <a:pt x="18221" y="8850"/>
                  </a:lnTo>
                  <a:lnTo>
                    <a:pt x="18159" y="8573"/>
                  </a:lnTo>
                  <a:lnTo>
                    <a:pt x="18098" y="8420"/>
                  </a:lnTo>
                  <a:lnTo>
                    <a:pt x="18037" y="8266"/>
                  </a:lnTo>
                  <a:lnTo>
                    <a:pt x="17944" y="8082"/>
                  </a:lnTo>
                  <a:lnTo>
                    <a:pt x="17791" y="7867"/>
                  </a:lnTo>
                  <a:lnTo>
                    <a:pt x="17637" y="7682"/>
                  </a:lnTo>
                  <a:lnTo>
                    <a:pt x="17422" y="7467"/>
                  </a:lnTo>
                  <a:lnTo>
                    <a:pt x="17422" y="7467"/>
                  </a:lnTo>
                  <a:lnTo>
                    <a:pt x="17207" y="7314"/>
                  </a:lnTo>
                  <a:lnTo>
                    <a:pt x="16992" y="7160"/>
                  </a:lnTo>
                  <a:lnTo>
                    <a:pt x="16654" y="7037"/>
                  </a:lnTo>
                  <a:lnTo>
                    <a:pt x="16470" y="6976"/>
                  </a:lnTo>
                  <a:lnTo>
                    <a:pt x="16254" y="6945"/>
                  </a:lnTo>
                  <a:lnTo>
                    <a:pt x="16039" y="6914"/>
                  </a:lnTo>
                  <a:lnTo>
                    <a:pt x="15824" y="6945"/>
                  </a:lnTo>
                  <a:lnTo>
                    <a:pt x="15548" y="6976"/>
                  </a:lnTo>
                  <a:lnTo>
                    <a:pt x="15302" y="7037"/>
                  </a:lnTo>
                  <a:lnTo>
                    <a:pt x="15025" y="7160"/>
                  </a:lnTo>
                  <a:lnTo>
                    <a:pt x="14718" y="7314"/>
                  </a:lnTo>
                  <a:lnTo>
                    <a:pt x="14718" y="7314"/>
                  </a:lnTo>
                  <a:lnTo>
                    <a:pt x="14472" y="7498"/>
                  </a:lnTo>
                  <a:lnTo>
                    <a:pt x="14227" y="7682"/>
                  </a:lnTo>
                  <a:lnTo>
                    <a:pt x="14012" y="7897"/>
                  </a:lnTo>
                  <a:lnTo>
                    <a:pt x="13858" y="8113"/>
                  </a:lnTo>
                  <a:lnTo>
                    <a:pt x="13704" y="8328"/>
                  </a:lnTo>
                  <a:lnTo>
                    <a:pt x="13581" y="8543"/>
                  </a:lnTo>
                  <a:lnTo>
                    <a:pt x="13428" y="8942"/>
                  </a:lnTo>
                  <a:lnTo>
                    <a:pt x="13336" y="9342"/>
                  </a:lnTo>
                  <a:lnTo>
                    <a:pt x="13305" y="9649"/>
                  </a:lnTo>
                  <a:lnTo>
                    <a:pt x="13305" y="9925"/>
                  </a:lnTo>
                  <a:lnTo>
                    <a:pt x="5224" y="10171"/>
                  </a:lnTo>
                  <a:lnTo>
                    <a:pt x="5224" y="10171"/>
                  </a:lnTo>
                  <a:lnTo>
                    <a:pt x="5224" y="9802"/>
                  </a:lnTo>
                  <a:lnTo>
                    <a:pt x="5193" y="9403"/>
                  </a:lnTo>
                  <a:lnTo>
                    <a:pt x="5070" y="8942"/>
                  </a:lnTo>
                  <a:lnTo>
                    <a:pt x="4978" y="8696"/>
                  </a:lnTo>
                  <a:lnTo>
                    <a:pt x="4855" y="8451"/>
                  </a:lnTo>
                  <a:lnTo>
                    <a:pt x="4732" y="8205"/>
                  </a:lnTo>
                  <a:lnTo>
                    <a:pt x="4548" y="7959"/>
                  </a:lnTo>
                  <a:lnTo>
                    <a:pt x="4333" y="7744"/>
                  </a:lnTo>
                  <a:lnTo>
                    <a:pt x="4056" y="7529"/>
                  </a:lnTo>
                  <a:lnTo>
                    <a:pt x="3780" y="7344"/>
                  </a:lnTo>
                  <a:lnTo>
                    <a:pt x="3411" y="7191"/>
                  </a:lnTo>
                  <a:lnTo>
                    <a:pt x="3411" y="7191"/>
                  </a:lnTo>
                  <a:lnTo>
                    <a:pt x="3073" y="7099"/>
                  </a:lnTo>
                  <a:lnTo>
                    <a:pt x="2704" y="7037"/>
                  </a:lnTo>
                  <a:lnTo>
                    <a:pt x="2397" y="7068"/>
                  </a:lnTo>
                  <a:lnTo>
                    <a:pt x="2090" y="7129"/>
                  </a:lnTo>
                  <a:lnTo>
                    <a:pt x="1813" y="7222"/>
                  </a:lnTo>
                  <a:lnTo>
                    <a:pt x="1537" y="7375"/>
                  </a:lnTo>
                  <a:lnTo>
                    <a:pt x="1291" y="7559"/>
                  </a:lnTo>
                  <a:lnTo>
                    <a:pt x="1076" y="7775"/>
                  </a:lnTo>
                  <a:lnTo>
                    <a:pt x="892" y="8020"/>
                  </a:lnTo>
                  <a:lnTo>
                    <a:pt x="707" y="8266"/>
                  </a:lnTo>
                  <a:lnTo>
                    <a:pt x="554" y="8512"/>
                  </a:lnTo>
                  <a:lnTo>
                    <a:pt x="461" y="8789"/>
                  </a:lnTo>
                  <a:lnTo>
                    <a:pt x="369" y="9065"/>
                  </a:lnTo>
                  <a:lnTo>
                    <a:pt x="308" y="9342"/>
                  </a:lnTo>
                  <a:lnTo>
                    <a:pt x="277" y="9618"/>
                  </a:lnTo>
                  <a:lnTo>
                    <a:pt x="277" y="9864"/>
                  </a:lnTo>
                  <a:lnTo>
                    <a:pt x="277" y="9864"/>
                  </a:lnTo>
                  <a:lnTo>
                    <a:pt x="216" y="9741"/>
                  </a:lnTo>
                  <a:lnTo>
                    <a:pt x="154" y="9557"/>
                  </a:lnTo>
                  <a:lnTo>
                    <a:pt x="123" y="9219"/>
                  </a:lnTo>
                  <a:lnTo>
                    <a:pt x="62" y="8758"/>
                  </a:lnTo>
                  <a:lnTo>
                    <a:pt x="1" y="8082"/>
                  </a:lnTo>
                  <a:lnTo>
                    <a:pt x="1" y="7191"/>
                  </a:lnTo>
                  <a:lnTo>
                    <a:pt x="1" y="60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67" name="Google Shape;2267;p47"/>
            <p:cNvSpPr/>
            <p:nvPr/>
          </p:nvSpPr>
          <p:spPr>
            <a:xfrm>
              <a:off x="3375793" y="2625752"/>
              <a:ext cx="622310" cy="374058"/>
            </a:xfrm>
            <a:custGeom>
              <a:avLst/>
              <a:gdLst/>
              <a:ahLst/>
              <a:cxnLst/>
              <a:rect l="l" t="t" r="r" b="b"/>
              <a:pathLst>
                <a:path w="5931" h="3565" extrusionOk="0">
                  <a:moveTo>
                    <a:pt x="4763" y="1"/>
                  </a:moveTo>
                  <a:lnTo>
                    <a:pt x="4640" y="62"/>
                  </a:lnTo>
                  <a:lnTo>
                    <a:pt x="2920" y="1199"/>
                  </a:lnTo>
                  <a:lnTo>
                    <a:pt x="1414" y="2244"/>
                  </a:lnTo>
                  <a:lnTo>
                    <a:pt x="1" y="3196"/>
                  </a:lnTo>
                  <a:lnTo>
                    <a:pt x="124" y="3319"/>
                  </a:lnTo>
                  <a:lnTo>
                    <a:pt x="216" y="3380"/>
                  </a:lnTo>
                  <a:lnTo>
                    <a:pt x="370" y="3442"/>
                  </a:lnTo>
                  <a:lnTo>
                    <a:pt x="492" y="3503"/>
                  </a:lnTo>
                  <a:lnTo>
                    <a:pt x="800" y="3565"/>
                  </a:lnTo>
                  <a:lnTo>
                    <a:pt x="1383" y="3565"/>
                  </a:lnTo>
                  <a:lnTo>
                    <a:pt x="1629" y="3534"/>
                  </a:lnTo>
                  <a:lnTo>
                    <a:pt x="1844" y="3503"/>
                  </a:lnTo>
                  <a:lnTo>
                    <a:pt x="2643" y="2766"/>
                  </a:lnTo>
                  <a:lnTo>
                    <a:pt x="3381" y="2151"/>
                  </a:lnTo>
                  <a:lnTo>
                    <a:pt x="4057" y="1598"/>
                  </a:lnTo>
                  <a:lnTo>
                    <a:pt x="4671" y="1137"/>
                  </a:lnTo>
                  <a:lnTo>
                    <a:pt x="5593" y="492"/>
                  </a:lnTo>
                  <a:lnTo>
                    <a:pt x="5931" y="277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rgbClr val="2A4F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68" name="Google Shape;2268;p47"/>
            <p:cNvSpPr/>
            <p:nvPr/>
          </p:nvSpPr>
          <p:spPr>
            <a:xfrm>
              <a:off x="3375793" y="2625752"/>
              <a:ext cx="622310" cy="374058"/>
            </a:xfrm>
            <a:custGeom>
              <a:avLst/>
              <a:gdLst/>
              <a:ahLst/>
              <a:cxnLst/>
              <a:rect l="l" t="t" r="r" b="b"/>
              <a:pathLst>
                <a:path w="5931" h="3565" fill="none" extrusionOk="0">
                  <a:moveTo>
                    <a:pt x="1844" y="3503"/>
                  </a:moveTo>
                  <a:lnTo>
                    <a:pt x="1844" y="3503"/>
                  </a:lnTo>
                  <a:lnTo>
                    <a:pt x="2643" y="2766"/>
                  </a:lnTo>
                  <a:lnTo>
                    <a:pt x="3381" y="2151"/>
                  </a:lnTo>
                  <a:lnTo>
                    <a:pt x="4057" y="1598"/>
                  </a:lnTo>
                  <a:lnTo>
                    <a:pt x="4671" y="1137"/>
                  </a:lnTo>
                  <a:lnTo>
                    <a:pt x="5593" y="492"/>
                  </a:lnTo>
                  <a:lnTo>
                    <a:pt x="5931" y="277"/>
                  </a:lnTo>
                  <a:lnTo>
                    <a:pt x="4763" y="1"/>
                  </a:lnTo>
                  <a:lnTo>
                    <a:pt x="4763" y="1"/>
                  </a:lnTo>
                  <a:lnTo>
                    <a:pt x="4640" y="62"/>
                  </a:lnTo>
                  <a:lnTo>
                    <a:pt x="4640" y="62"/>
                  </a:lnTo>
                  <a:lnTo>
                    <a:pt x="2920" y="1199"/>
                  </a:lnTo>
                  <a:lnTo>
                    <a:pt x="1414" y="2244"/>
                  </a:lnTo>
                  <a:lnTo>
                    <a:pt x="1" y="3196"/>
                  </a:lnTo>
                  <a:lnTo>
                    <a:pt x="1" y="3196"/>
                  </a:lnTo>
                  <a:lnTo>
                    <a:pt x="124" y="3319"/>
                  </a:lnTo>
                  <a:lnTo>
                    <a:pt x="216" y="3380"/>
                  </a:lnTo>
                  <a:lnTo>
                    <a:pt x="370" y="3442"/>
                  </a:lnTo>
                  <a:lnTo>
                    <a:pt x="492" y="3503"/>
                  </a:lnTo>
                  <a:lnTo>
                    <a:pt x="800" y="3565"/>
                  </a:lnTo>
                  <a:lnTo>
                    <a:pt x="1107" y="3565"/>
                  </a:lnTo>
                  <a:lnTo>
                    <a:pt x="1383" y="3565"/>
                  </a:lnTo>
                  <a:lnTo>
                    <a:pt x="1629" y="3534"/>
                  </a:lnTo>
                  <a:lnTo>
                    <a:pt x="1844" y="3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69" name="Google Shape;2269;p47"/>
            <p:cNvSpPr/>
            <p:nvPr/>
          </p:nvSpPr>
          <p:spPr>
            <a:xfrm>
              <a:off x="3385551" y="2629004"/>
              <a:ext cx="622310" cy="374058"/>
            </a:xfrm>
            <a:custGeom>
              <a:avLst/>
              <a:gdLst/>
              <a:ahLst/>
              <a:cxnLst/>
              <a:rect l="l" t="t" r="r" b="b"/>
              <a:pathLst>
                <a:path w="5931" h="3565" extrusionOk="0">
                  <a:moveTo>
                    <a:pt x="4701" y="0"/>
                  </a:moveTo>
                  <a:lnTo>
                    <a:pt x="4855" y="31"/>
                  </a:lnTo>
                  <a:lnTo>
                    <a:pt x="5193" y="123"/>
                  </a:lnTo>
                  <a:lnTo>
                    <a:pt x="5770" y="261"/>
                  </a:lnTo>
                  <a:lnTo>
                    <a:pt x="5770" y="261"/>
                  </a:lnTo>
                  <a:lnTo>
                    <a:pt x="5285" y="584"/>
                  </a:lnTo>
                  <a:lnTo>
                    <a:pt x="4732" y="922"/>
                  </a:lnTo>
                  <a:lnTo>
                    <a:pt x="3687" y="1721"/>
                  </a:lnTo>
                  <a:lnTo>
                    <a:pt x="3195" y="2120"/>
                  </a:lnTo>
                  <a:lnTo>
                    <a:pt x="2704" y="2551"/>
                  </a:lnTo>
                  <a:lnTo>
                    <a:pt x="2212" y="2981"/>
                  </a:lnTo>
                  <a:lnTo>
                    <a:pt x="1721" y="3442"/>
                  </a:lnTo>
                  <a:lnTo>
                    <a:pt x="1751" y="3411"/>
                  </a:lnTo>
                  <a:lnTo>
                    <a:pt x="1751" y="3411"/>
                  </a:lnTo>
                  <a:lnTo>
                    <a:pt x="1290" y="3503"/>
                  </a:lnTo>
                  <a:lnTo>
                    <a:pt x="799" y="3503"/>
                  </a:lnTo>
                  <a:lnTo>
                    <a:pt x="553" y="3472"/>
                  </a:lnTo>
                  <a:lnTo>
                    <a:pt x="338" y="3411"/>
                  </a:lnTo>
                  <a:lnTo>
                    <a:pt x="92" y="3319"/>
                  </a:lnTo>
                  <a:lnTo>
                    <a:pt x="0" y="3257"/>
                  </a:lnTo>
                  <a:lnTo>
                    <a:pt x="0" y="3257"/>
                  </a:lnTo>
                  <a:lnTo>
                    <a:pt x="92" y="3349"/>
                  </a:lnTo>
                  <a:lnTo>
                    <a:pt x="307" y="3442"/>
                  </a:lnTo>
                  <a:lnTo>
                    <a:pt x="553" y="3503"/>
                  </a:lnTo>
                  <a:lnTo>
                    <a:pt x="799" y="3564"/>
                  </a:lnTo>
                  <a:lnTo>
                    <a:pt x="1290" y="3564"/>
                  </a:lnTo>
                  <a:lnTo>
                    <a:pt x="1782" y="3503"/>
                  </a:lnTo>
                  <a:lnTo>
                    <a:pt x="2765" y="2612"/>
                  </a:lnTo>
                  <a:lnTo>
                    <a:pt x="3749" y="1782"/>
                  </a:lnTo>
                  <a:lnTo>
                    <a:pt x="4793" y="1014"/>
                  </a:lnTo>
                  <a:lnTo>
                    <a:pt x="5316" y="646"/>
                  </a:lnTo>
                  <a:lnTo>
                    <a:pt x="5869" y="277"/>
                  </a:lnTo>
                  <a:lnTo>
                    <a:pt x="5930" y="246"/>
                  </a:lnTo>
                  <a:lnTo>
                    <a:pt x="5869" y="215"/>
                  </a:lnTo>
                  <a:lnTo>
                    <a:pt x="5193" y="62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A1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70" name="Google Shape;2270;p47"/>
            <p:cNvSpPr/>
            <p:nvPr/>
          </p:nvSpPr>
          <p:spPr>
            <a:xfrm>
              <a:off x="3375793" y="2629004"/>
              <a:ext cx="632068" cy="374058"/>
            </a:xfrm>
            <a:custGeom>
              <a:avLst/>
              <a:gdLst/>
              <a:ahLst/>
              <a:cxnLst/>
              <a:rect l="l" t="t" r="r" b="b"/>
              <a:pathLst>
                <a:path w="6024" h="3565" fill="none" extrusionOk="0">
                  <a:moveTo>
                    <a:pt x="1" y="3165"/>
                  </a:moveTo>
                  <a:lnTo>
                    <a:pt x="1" y="3165"/>
                  </a:lnTo>
                  <a:lnTo>
                    <a:pt x="93" y="3257"/>
                  </a:lnTo>
                  <a:lnTo>
                    <a:pt x="185" y="3319"/>
                  </a:lnTo>
                  <a:lnTo>
                    <a:pt x="431" y="3411"/>
                  </a:lnTo>
                  <a:lnTo>
                    <a:pt x="431" y="3411"/>
                  </a:lnTo>
                  <a:lnTo>
                    <a:pt x="646" y="3472"/>
                  </a:lnTo>
                  <a:lnTo>
                    <a:pt x="892" y="3503"/>
                  </a:lnTo>
                  <a:lnTo>
                    <a:pt x="892" y="3503"/>
                  </a:lnTo>
                  <a:lnTo>
                    <a:pt x="1383" y="3503"/>
                  </a:lnTo>
                  <a:lnTo>
                    <a:pt x="1844" y="3411"/>
                  </a:lnTo>
                  <a:lnTo>
                    <a:pt x="1814" y="3442"/>
                  </a:lnTo>
                  <a:lnTo>
                    <a:pt x="1814" y="3442"/>
                  </a:lnTo>
                  <a:lnTo>
                    <a:pt x="2305" y="2981"/>
                  </a:lnTo>
                  <a:lnTo>
                    <a:pt x="2797" y="2551"/>
                  </a:lnTo>
                  <a:lnTo>
                    <a:pt x="2797" y="2551"/>
                  </a:lnTo>
                  <a:lnTo>
                    <a:pt x="3288" y="2120"/>
                  </a:lnTo>
                  <a:lnTo>
                    <a:pt x="3780" y="1721"/>
                  </a:lnTo>
                  <a:lnTo>
                    <a:pt x="3780" y="1721"/>
                  </a:lnTo>
                  <a:lnTo>
                    <a:pt x="4825" y="922"/>
                  </a:lnTo>
                  <a:lnTo>
                    <a:pt x="5378" y="584"/>
                  </a:lnTo>
                  <a:lnTo>
                    <a:pt x="5931" y="215"/>
                  </a:lnTo>
                  <a:lnTo>
                    <a:pt x="5931" y="277"/>
                  </a:lnTo>
                  <a:lnTo>
                    <a:pt x="5286" y="123"/>
                  </a:lnTo>
                  <a:lnTo>
                    <a:pt x="4948" y="31"/>
                  </a:lnTo>
                  <a:lnTo>
                    <a:pt x="4948" y="31"/>
                  </a:lnTo>
                  <a:lnTo>
                    <a:pt x="4794" y="0"/>
                  </a:lnTo>
                  <a:lnTo>
                    <a:pt x="4640" y="31"/>
                  </a:lnTo>
                  <a:lnTo>
                    <a:pt x="4640" y="31"/>
                  </a:lnTo>
                  <a:lnTo>
                    <a:pt x="4794" y="0"/>
                  </a:lnTo>
                  <a:lnTo>
                    <a:pt x="4948" y="0"/>
                  </a:lnTo>
                  <a:lnTo>
                    <a:pt x="5286" y="62"/>
                  </a:lnTo>
                  <a:lnTo>
                    <a:pt x="5962" y="215"/>
                  </a:lnTo>
                  <a:lnTo>
                    <a:pt x="6023" y="246"/>
                  </a:lnTo>
                  <a:lnTo>
                    <a:pt x="5962" y="277"/>
                  </a:lnTo>
                  <a:lnTo>
                    <a:pt x="5962" y="277"/>
                  </a:lnTo>
                  <a:lnTo>
                    <a:pt x="5409" y="646"/>
                  </a:lnTo>
                  <a:lnTo>
                    <a:pt x="4886" y="1014"/>
                  </a:lnTo>
                  <a:lnTo>
                    <a:pt x="4886" y="1014"/>
                  </a:lnTo>
                  <a:lnTo>
                    <a:pt x="3842" y="1782"/>
                  </a:lnTo>
                  <a:lnTo>
                    <a:pt x="3842" y="1782"/>
                  </a:lnTo>
                  <a:lnTo>
                    <a:pt x="2858" y="2612"/>
                  </a:lnTo>
                  <a:lnTo>
                    <a:pt x="2858" y="2612"/>
                  </a:lnTo>
                  <a:lnTo>
                    <a:pt x="1875" y="3503"/>
                  </a:lnTo>
                  <a:lnTo>
                    <a:pt x="1875" y="3503"/>
                  </a:lnTo>
                  <a:lnTo>
                    <a:pt x="1875" y="3503"/>
                  </a:lnTo>
                  <a:lnTo>
                    <a:pt x="1875" y="3503"/>
                  </a:lnTo>
                  <a:lnTo>
                    <a:pt x="1383" y="3564"/>
                  </a:lnTo>
                  <a:lnTo>
                    <a:pt x="1383" y="3564"/>
                  </a:lnTo>
                  <a:lnTo>
                    <a:pt x="1138" y="3564"/>
                  </a:lnTo>
                  <a:lnTo>
                    <a:pt x="892" y="3564"/>
                  </a:lnTo>
                  <a:lnTo>
                    <a:pt x="892" y="3564"/>
                  </a:lnTo>
                  <a:lnTo>
                    <a:pt x="646" y="3503"/>
                  </a:lnTo>
                  <a:lnTo>
                    <a:pt x="400" y="3442"/>
                  </a:lnTo>
                  <a:lnTo>
                    <a:pt x="400" y="3442"/>
                  </a:lnTo>
                  <a:lnTo>
                    <a:pt x="185" y="3349"/>
                  </a:lnTo>
                  <a:lnTo>
                    <a:pt x="93" y="3257"/>
                  </a:lnTo>
                  <a:lnTo>
                    <a:pt x="1" y="31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71" name="Google Shape;2271;p47"/>
            <p:cNvSpPr/>
            <p:nvPr/>
          </p:nvSpPr>
          <p:spPr>
            <a:xfrm>
              <a:off x="3759507" y="2661216"/>
              <a:ext cx="54876" cy="38822"/>
            </a:xfrm>
            <a:custGeom>
              <a:avLst/>
              <a:gdLst/>
              <a:ahLst/>
              <a:cxnLst/>
              <a:rect l="l" t="t" r="r" b="b"/>
              <a:pathLst>
                <a:path w="523" h="370" extrusionOk="0">
                  <a:moveTo>
                    <a:pt x="0" y="369"/>
                  </a:moveTo>
                  <a:lnTo>
                    <a:pt x="0" y="369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0" y="369"/>
                  </a:lnTo>
                  <a:close/>
                  <a:moveTo>
                    <a:pt x="523" y="1"/>
                  </a:moveTo>
                  <a:lnTo>
                    <a:pt x="523" y="1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523" y="1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9B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72" name="Google Shape;2272;p47"/>
            <p:cNvSpPr/>
            <p:nvPr/>
          </p:nvSpPr>
          <p:spPr>
            <a:xfrm>
              <a:off x="3759507" y="2699934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73" name="Google Shape;2273;p47"/>
            <p:cNvSpPr/>
            <p:nvPr/>
          </p:nvSpPr>
          <p:spPr>
            <a:xfrm>
              <a:off x="3759507" y="2661216"/>
              <a:ext cx="54876" cy="38822"/>
            </a:xfrm>
            <a:custGeom>
              <a:avLst/>
              <a:gdLst/>
              <a:ahLst/>
              <a:cxnLst/>
              <a:rect l="l" t="t" r="r" b="b"/>
              <a:pathLst>
                <a:path w="523" h="370" fill="none" extrusionOk="0">
                  <a:moveTo>
                    <a:pt x="523" y="1"/>
                  </a:moveTo>
                  <a:lnTo>
                    <a:pt x="523" y="1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523" y="1"/>
                  </a:lnTo>
                  <a:lnTo>
                    <a:pt x="5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74" name="Google Shape;2274;p47"/>
            <p:cNvSpPr/>
            <p:nvPr/>
          </p:nvSpPr>
          <p:spPr>
            <a:xfrm>
              <a:off x="3743348" y="2661216"/>
              <a:ext cx="71034" cy="48475"/>
            </a:xfrm>
            <a:custGeom>
              <a:avLst/>
              <a:gdLst/>
              <a:ahLst/>
              <a:cxnLst/>
              <a:rect l="l" t="t" r="r" b="b"/>
              <a:pathLst>
                <a:path w="677" h="462" extrusionOk="0">
                  <a:moveTo>
                    <a:pt x="677" y="1"/>
                  </a:moveTo>
                  <a:lnTo>
                    <a:pt x="1" y="461"/>
                  </a:lnTo>
                  <a:lnTo>
                    <a:pt x="1" y="461"/>
                  </a:lnTo>
                  <a:lnTo>
                    <a:pt x="154" y="369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rgbClr val="0A1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75" name="Google Shape;2275;p47"/>
            <p:cNvSpPr/>
            <p:nvPr/>
          </p:nvSpPr>
          <p:spPr>
            <a:xfrm>
              <a:off x="3743348" y="2661216"/>
              <a:ext cx="71034" cy="48475"/>
            </a:xfrm>
            <a:custGeom>
              <a:avLst/>
              <a:gdLst/>
              <a:ahLst/>
              <a:cxnLst/>
              <a:rect l="l" t="t" r="r" b="b"/>
              <a:pathLst>
                <a:path w="677" h="462" fill="none" extrusionOk="0">
                  <a:moveTo>
                    <a:pt x="677" y="1"/>
                  </a:moveTo>
                  <a:lnTo>
                    <a:pt x="677" y="1"/>
                  </a:lnTo>
                  <a:lnTo>
                    <a:pt x="154" y="369"/>
                  </a:lnTo>
                  <a:lnTo>
                    <a:pt x="154" y="369"/>
                  </a:lnTo>
                  <a:lnTo>
                    <a:pt x="154" y="369"/>
                  </a:lnTo>
                  <a:lnTo>
                    <a:pt x="154" y="369"/>
                  </a:lnTo>
                  <a:lnTo>
                    <a:pt x="154" y="369"/>
                  </a:lnTo>
                  <a:lnTo>
                    <a:pt x="154" y="369"/>
                  </a:lnTo>
                  <a:lnTo>
                    <a:pt x="1" y="461"/>
                  </a:lnTo>
                  <a:lnTo>
                    <a:pt x="1" y="461"/>
                  </a:lnTo>
                  <a:lnTo>
                    <a:pt x="677" y="1"/>
                  </a:lnTo>
                  <a:lnTo>
                    <a:pt x="6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76" name="Google Shape;2276;p47"/>
            <p:cNvSpPr/>
            <p:nvPr/>
          </p:nvSpPr>
          <p:spPr>
            <a:xfrm>
              <a:off x="3453228" y="2661216"/>
              <a:ext cx="361152" cy="335445"/>
            </a:xfrm>
            <a:custGeom>
              <a:avLst/>
              <a:gdLst/>
              <a:ahLst/>
              <a:cxnLst/>
              <a:rect l="l" t="t" r="r" b="b"/>
              <a:pathLst>
                <a:path w="3442" h="3197" extrusionOk="0">
                  <a:moveTo>
                    <a:pt x="3442" y="1"/>
                  </a:moveTo>
                  <a:lnTo>
                    <a:pt x="2766" y="461"/>
                  </a:lnTo>
                  <a:lnTo>
                    <a:pt x="2581" y="584"/>
                  </a:lnTo>
                  <a:lnTo>
                    <a:pt x="0" y="3196"/>
                  </a:lnTo>
                  <a:lnTo>
                    <a:pt x="277" y="3196"/>
                  </a:lnTo>
                  <a:lnTo>
                    <a:pt x="3442" y="1"/>
                  </a:lnTo>
                  <a:close/>
                </a:path>
              </a:pathLst>
            </a:custGeom>
            <a:solidFill>
              <a:srgbClr val="1A3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77" name="Google Shape;2277;p47"/>
            <p:cNvSpPr/>
            <p:nvPr/>
          </p:nvSpPr>
          <p:spPr>
            <a:xfrm>
              <a:off x="3453228" y="2661216"/>
              <a:ext cx="361152" cy="335445"/>
            </a:xfrm>
            <a:custGeom>
              <a:avLst/>
              <a:gdLst/>
              <a:ahLst/>
              <a:cxnLst/>
              <a:rect l="l" t="t" r="r" b="b"/>
              <a:pathLst>
                <a:path w="3442" h="3197" fill="none" extrusionOk="0">
                  <a:moveTo>
                    <a:pt x="3442" y="1"/>
                  </a:moveTo>
                  <a:lnTo>
                    <a:pt x="3442" y="1"/>
                  </a:lnTo>
                  <a:lnTo>
                    <a:pt x="2766" y="461"/>
                  </a:lnTo>
                  <a:lnTo>
                    <a:pt x="2766" y="461"/>
                  </a:lnTo>
                  <a:lnTo>
                    <a:pt x="2581" y="584"/>
                  </a:lnTo>
                  <a:lnTo>
                    <a:pt x="0" y="3196"/>
                  </a:lnTo>
                  <a:lnTo>
                    <a:pt x="0" y="3196"/>
                  </a:lnTo>
                  <a:lnTo>
                    <a:pt x="154" y="3196"/>
                  </a:lnTo>
                  <a:lnTo>
                    <a:pt x="154" y="3196"/>
                  </a:lnTo>
                  <a:lnTo>
                    <a:pt x="277" y="3196"/>
                  </a:lnTo>
                  <a:lnTo>
                    <a:pt x="34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78" name="Google Shape;2278;p47"/>
            <p:cNvSpPr/>
            <p:nvPr/>
          </p:nvSpPr>
          <p:spPr>
            <a:xfrm>
              <a:off x="3449975" y="2996557"/>
              <a:ext cx="32317" cy="3253"/>
            </a:xfrm>
            <a:custGeom>
              <a:avLst/>
              <a:gdLst/>
              <a:ahLst/>
              <a:cxnLst/>
              <a:rect l="l" t="t" r="r" b="b"/>
              <a:pathLst>
                <a:path w="308" h="31" extrusionOk="0">
                  <a:moveTo>
                    <a:pt x="1" y="0"/>
                  </a:moveTo>
                  <a:lnTo>
                    <a:pt x="277" y="3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060D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79" name="Google Shape;2279;p47"/>
            <p:cNvSpPr/>
            <p:nvPr/>
          </p:nvSpPr>
          <p:spPr>
            <a:xfrm>
              <a:off x="3449975" y="2996557"/>
              <a:ext cx="32317" cy="3253"/>
            </a:xfrm>
            <a:custGeom>
              <a:avLst/>
              <a:gdLst/>
              <a:ahLst/>
              <a:cxnLst/>
              <a:rect l="l" t="t" r="r" b="b"/>
              <a:pathLst>
                <a:path w="308" h="31" fill="none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77" y="31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185" y="0"/>
                  </a:lnTo>
                  <a:lnTo>
                    <a:pt x="185" y="0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80" name="Google Shape;2280;p47"/>
            <p:cNvSpPr/>
            <p:nvPr/>
          </p:nvSpPr>
          <p:spPr>
            <a:xfrm>
              <a:off x="3614394" y="2638657"/>
              <a:ext cx="325687" cy="306381"/>
            </a:xfrm>
            <a:custGeom>
              <a:avLst/>
              <a:gdLst/>
              <a:ahLst/>
              <a:cxnLst/>
              <a:rect l="l" t="t" r="r" b="b"/>
              <a:pathLst>
                <a:path w="3104" h="2920" extrusionOk="0">
                  <a:moveTo>
                    <a:pt x="2919" y="0"/>
                  </a:moveTo>
                  <a:lnTo>
                    <a:pt x="1" y="2919"/>
                  </a:lnTo>
                  <a:lnTo>
                    <a:pt x="523" y="2459"/>
                  </a:lnTo>
                  <a:lnTo>
                    <a:pt x="1014" y="2028"/>
                  </a:lnTo>
                  <a:lnTo>
                    <a:pt x="1506" y="1629"/>
                  </a:lnTo>
                  <a:lnTo>
                    <a:pt x="1660" y="1506"/>
                  </a:lnTo>
                  <a:lnTo>
                    <a:pt x="3104" y="62"/>
                  </a:lnTo>
                  <a:lnTo>
                    <a:pt x="3012" y="31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rgbClr val="1A3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81" name="Google Shape;2281;p47"/>
            <p:cNvSpPr/>
            <p:nvPr/>
          </p:nvSpPr>
          <p:spPr>
            <a:xfrm>
              <a:off x="3614394" y="2638657"/>
              <a:ext cx="325687" cy="306381"/>
            </a:xfrm>
            <a:custGeom>
              <a:avLst/>
              <a:gdLst/>
              <a:ahLst/>
              <a:cxnLst/>
              <a:rect l="l" t="t" r="r" b="b"/>
              <a:pathLst>
                <a:path w="3104" h="2920" fill="none" extrusionOk="0">
                  <a:moveTo>
                    <a:pt x="2919" y="0"/>
                  </a:moveTo>
                  <a:lnTo>
                    <a:pt x="1" y="2919"/>
                  </a:lnTo>
                  <a:lnTo>
                    <a:pt x="1" y="2919"/>
                  </a:lnTo>
                  <a:lnTo>
                    <a:pt x="523" y="2459"/>
                  </a:lnTo>
                  <a:lnTo>
                    <a:pt x="523" y="2459"/>
                  </a:lnTo>
                  <a:lnTo>
                    <a:pt x="1014" y="2028"/>
                  </a:lnTo>
                  <a:lnTo>
                    <a:pt x="1506" y="1629"/>
                  </a:lnTo>
                  <a:lnTo>
                    <a:pt x="1506" y="1629"/>
                  </a:lnTo>
                  <a:lnTo>
                    <a:pt x="1660" y="1506"/>
                  </a:lnTo>
                  <a:lnTo>
                    <a:pt x="3104" y="62"/>
                  </a:lnTo>
                  <a:lnTo>
                    <a:pt x="3012" y="31"/>
                  </a:lnTo>
                  <a:lnTo>
                    <a:pt x="29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82" name="Google Shape;2282;p47"/>
            <p:cNvSpPr/>
            <p:nvPr/>
          </p:nvSpPr>
          <p:spPr>
            <a:xfrm>
              <a:off x="3566023" y="2635405"/>
              <a:ext cx="377310" cy="358004"/>
            </a:xfrm>
            <a:custGeom>
              <a:avLst/>
              <a:gdLst/>
              <a:ahLst/>
              <a:cxnLst/>
              <a:rect l="l" t="t" r="r" b="b"/>
              <a:pathLst>
                <a:path w="3596" h="3412" extrusionOk="0">
                  <a:moveTo>
                    <a:pt x="3380" y="1"/>
                  </a:moveTo>
                  <a:lnTo>
                    <a:pt x="3380" y="31"/>
                  </a:lnTo>
                  <a:lnTo>
                    <a:pt x="3473" y="62"/>
                  </a:lnTo>
                  <a:lnTo>
                    <a:pt x="3565" y="93"/>
                  </a:lnTo>
                  <a:lnTo>
                    <a:pt x="3596" y="62"/>
                  </a:lnTo>
                  <a:lnTo>
                    <a:pt x="3380" y="1"/>
                  </a:lnTo>
                  <a:close/>
                  <a:moveTo>
                    <a:pt x="2121" y="1537"/>
                  </a:moveTo>
                  <a:lnTo>
                    <a:pt x="1967" y="1660"/>
                  </a:lnTo>
                  <a:lnTo>
                    <a:pt x="1475" y="2059"/>
                  </a:lnTo>
                  <a:lnTo>
                    <a:pt x="984" y="2490"/>
                  </a:lnTo>
                  <a:lnTo>
                    <a:pt x="462" y="2950"/>
                  </a:lnTo>
                  <a:lnTo>
                    <a:pt x="1" y="3411"/>
                  </a:lnTo>
                  <a:lnTo>
                    <a:pt x="31" y="3411"/>
                  </a:lnTo>
                  <a:lnTo>
                    <a:pt x="953" y="2582"/>
                  </a:lnTo>
                  <a:lnTo>
                    <a:pt x="1813" y="1844"/>
                  </a:lnTo>
                  <a:lnTo>
                    <a:pt x="2121" y="1537"/>
                  </a:lnTo>
                  <a:close/>
                </a:path>
              </a:pathLst>
            </a:custGeom>
            <a:solidFill>
              <a:srgbClr val="060D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83" name="Google Shape;2283;p47"/>
            <p:cNvSpPr/>
            <p:nvPr/>
          </p:nvSpPr>
          <p:spPr>
            <a:xfrm>
              <a:off x="3566023" y="2796674"/>
              <a:ext cx="222546" cy="196734"/>
            </a:xfrm>
            <a:custGeom>
              <a:avLst/>
              <a:gdLst/>
              <a:ahLst/>
              <a:cxnLst/>
              <a:rect l="l" t="t" r="r" b="b"/>
              <a:pathLst>
                <a:path w="2121" h="1875" fill="none" extrusionOk="0">
                  <a:moveTo>
                    <a:pt x="2121" y="0"/>
                  </a:moveTo>
                  <a:lnTo>
                    <a:pt x="2121" y="0"/>
                  </a:lnTo>
                  <a:lnTo>
                    <a:pt x="1967" y="123"/>
                  </a:lnTo>
                  <a:lnTo>
                    <a:pt x="1967" y="123"/>
                  </a:lnTo>
                  <a:lnTo>
                    <a:pt x="1475" y="522"/>
                  </a:lnTo>
                  <a:lnTo>
                    <a:pt x="984" y="953"/>
                  </a:lnTo>
                  <a:lnTo>
                    <a:pt x="984" y="953"/>
                  </a:lnTo>
                  <a:lnTo>
                    <a:pt x="462" y="1413"/>
                  </a:lnTo>
                  <a:lnTo>
                    <a:pt x="1" y="1874"/>
                  </a:lnTo>
                  <a:lnTo>
                    <a:pt x="1" y="1874"/>
                  </a:lnTo>
                  <a:lnTo>
                    <a:pt x="31" y="1874"/>
                  </a:lnTo>
                  <a:lnTo>
                    <a:pt x="31" y="1874"/>
                  </a:lnTo>
                  <a:lnTo>
                    <a:pt x="953" y="1045"/>
                  </a:lnTo>
                  <a:lnTo>
                    <a:pt x="1813" y="307"/>
                  </a:lnTo>
                  <a:lnTo>
                    <a:pt x="21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84" name="Google Shape;2284;p47"/>
            <p:cNvSpPr/>
            <p:nvPr/>
          </p:nvSpPr>
          <p:spPr>
            <a:xfrm>
              <a:off x="3920673" y="2635405"/>
              <a:ext cx="22664" cy="9758"/>
            </a:xfrm>
            <a:custGeom>
              <a:avLst/>
              <a:gdLst/>
              <a:ahLst/>
              <a:cxnLst/>
              <a:rect l="l" t="t" r="r" b="b"/>
              <a:pathLst>
                <a:path w="216" h="93" fill="none" extrusionOk="0">
                  <a:moveTo>
                    <a:pt x="0" y="1"/>
                  </a:moveTo>
                  <a:lnTo>
                    <a:pt x="0" y="31"/>
                  </a:lnTo>
                  <a:lnTo>
                    <a:pt x="93" y="62"/>
                  </a:lnTo>
                  <a:lnTo>
                    <a:pt x="185" y="93"/>
                  </a:lnTo>
                  <a:lnTo>
                    <a:pt x="216" y="6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85" name="Google Shape;2285;p47"/>
            <p:cNvSpPr/>
            <p:nvPr/>
          </p:nvSpPr>
          <p:spPr>
            <a:xfrm>
              <a:off x="3179162" y="2935280"/>
              <a:ext cx="1512074" cy="673828"/>
            </a:xfrm>
            <a:custGeom>
              <a:avLst/>
              <a:gdLst/>
              <a:ahLst/>
              <a:cxnLst/>
              <a:rect l="l" t="t" r="r" b="b"/>
              <a:pathLst>
                <a:path w="14411" h="6422" extrusionOk="0">
                  <a:moveTo>
                    <a:pt x="14411" y="0"/>
                  </a:moveTo>
                  <a:lnTo>
                    <a:pt x="12844" y="185"/>
                  </a:lnTo>
                  <a:lnTo>
                    <a:pt x="9249" y="615"/>
                  </a:lnTo>
                  <a:lnTo>
                    <a:pt x="7221" y="830"/>
                  </a:lnTo>
                  <a:lnTo>
                    <a:pt x="5285" y="1014"/>
                  </a:lnTo>
                  <a:lnTo>
                    <a:pt x="3688" y="1106"/>
                  </a:lnTo>
                  <a:lnTo>
                    <a:pt x="3073" y="1137"/>
                  </a:lnTo>
                  <a:lnTo>
                    <a:pt x="2612" y="1137"/>
                  </a:lnTo>
                  <a:lnTo>
                    <a:pt x="2059" y="1106"/>
                  </a:lnTo>
                  <a:lnTo>
                    <a:pt x="1844" y="1045"/>
                  </a:lnTo>
                  <a:lnTo>
                    <a:pt x="1660" y="983"/>
                  </a:lnTo>
                  <a:lnTo>
                    <a:pt x="1537" y="922"/>
                  </a:lnTo>
                  <a:lnTo>
                    <a:pt x="1414" y="861"/>
                  </a:lnTo>
                  <a:lnTo>
                    <a:pt x="1322" y="799"/>
                  </a:lnTo>
                  <a:lnTo>
                    <a:pt x="1291" y="707"/>
                  </a:lnTo>
                  <a:lnTo>
                    <a:pt x="892" y="1076"/>
                  </a:lnTo>
                  <a:lnTo>
                    <a:pt x="584" y="1414"/>
                  </a:lnTo>
                  <a:lnTo>
                    <a:pt x="339" y="1752"/>
                  </a:lnTo>
                  <a:lnTo>
                    <a:pt x="185" y="2028"/>
                  </a:lnTo>
                  <a:lnTo>
                    <a:pt x="93" y="2274"/>
                  </a:lnTo>
                  <a:lnTo>
                    <a:pt x="31" y="2458"/>
                  </a:lnTo>
                  <a:lnTo>
                    <a:pt x="1" y="2612"/>
                  </a:lnTo>
                  <a:lnTo>
                    <a:pt x="1" y="3749"/>
                  </a:lnTo>
                  <a:lnTo>
                    <a:pt x="1" y="4640"/>
                  </a:lnTo>
                  <a:lnTo>
                    <a:pt x="62" y="5316"/>
                  </a:lnTo>
                  <a:lnTo>
                    <a:pt x="123" y="5777"/>
                  </a:lnTo>
                  <a:lnTo>
                    <a:pt x="154" y="6115"/>
                  </a:lnTo>
                  <a:lnTo>
                    <a:pt x="216" y="6299"/>
                  </a:lnTo>
                  <a:lnTo>
                    <a:pt x="277" y="6422"/>
                  </a:lnTo>
                  <a:lnTo>
                    <a:pt x="277" y="6176"/>
                  </a:lnTo>
                  <a:lnTo>
                    <a:pt x="308" y="5900"/>
                  </a:lnTo>
                  <a:lnTo>
                    <a:pt x="369" y="5623"/>
                  </a:lnTo>
                  <a:lnTo>
                    <a:pt x="461" y="5347"/>
                  </a:lnTo>
                  <a:lnTo>
                    <a:pt x="554" y="5070"/>
                  </a:lnTo>
                  <a:lnTo>
                    <a:pt x="707" y="4824"/>
                  </a:lnTo>
                  <a:lnTo>
                    <a:pt x="892" y="4578"/>
                  </a:lnTo>
                  <a:lnTo>
                    <a:pt x="1076" y="4333"/>
                  </a:lnTo>
                  <a:lnTo>
                    <a:pt x="1291" y="4117"/>
                  </a:lnTo>
                  <a:lnTo>
                    <a:pt x="1537" y="3933"/>
                  </a:lnTo>
                  <a:lnTo>
                    <a:pt x="1813" y="3780"/>
                  </a:lnTo>
                  <a:lnTo>
                    <a:pt x="2090" y="3687"/>
                  </a:lnTo>
                  <a:lnTo>
                    <a:pt x="2397" y="3626"/>
                  </a:lnTo>
                  <a:lnTo>
                    <a:pt x="2704" y="3595"/>
                  </a:lnTo>
                  <a:lnTo>
                    <a:pt x="3073" y="3657"/>
                  </a:lnTo>
                  <a:lnTo>
                    <a:pt x="3411" y="3749"/>
                  </a:lnTo>
                  <a:lnTo>
                    <a:pt x="3811" y="3933"/>
                  </a:lnTo>
                  <a:lnTo>
                    <a:pt x="4149" y="4148"/>
                  </a:lnTo>
                  <a:lnTo>
                    <a:pt x="4425" y="4394"/>
                  </a:lnTo>
                  <a:lnTo>
                    <a:pt x="4640" y="4640"/>
                  </a:lnTo>
                  <a:lnTo>
                    <a:pt x="4825" y="4947"/>
                  </a:lnTo>
                  <a:lnTo>
                    <a:pt x="4978" y="5224"/>
                  </a:lnTo>
                  <a:lnTo>
                    <a:pt x="5070" y="5500"/>
                  </a:lnTo>
                  <a:lnTo>
                    <a:pt x="5132" y="5777"/>
                  </a:lnTo>
                  <a:lnTo>
                    <a:pt x="5961" y="5777"/>
                  </a:lnTo>
                  <a:lnTo>
                    <a:pt x="6791" y="5746"/>
                  </a:lnTo>
                  <a:lnTo>
                    <a:pt x="7682" y="5685"/>
                  </a:lnTo>
                  <a:lnTo>
                    <a:pt x="8542" y="5592"/>
                  </a:lnTo>
                  <a:lnTo>
                    <a:pt x="9403" y="5439"/>
                  </a:lnTo>
                  <a:lnTo>
                    <a:pt x="10202" y="5285"/>
                  </a:lnTo>
                  <a:lnTo>
                    <a:pt x="10570" y="5193"/>
                  </a:lnTo>
                  <a:lnTo>
                    <a:pt x="10908" y="5070"/>
                  </a:lnTo>
                  <a:lnTo>
                    <a:pt x="11246" y="4947"/>
                  </a:lnTo>
                  <a:lnTo>
                    <a:pt x="11553" y="4793"/>
                  </a:lnTo>
                  <a:lnTo>
                    <a:pt x="12014" y="4517"/>
                  </a:lnTo>
                  <a:lnTo>
                    <a:pt x="12414" y="4179"/>
                  </a:lnTo>
                  <a:lnTo>
                    <a:pt x="12782" y="3841"/>
                  </a:lnTo>
                  <a:lnTo>
                    <a:pt x="13120" y="3472"/>
                  </a:lnTo>
                  <a:lnTo>
                    <a:pt x="13366" y="3073"/>
                  </a:lnTo>
                  <a:lnTo>
                    <a:pt x="13612" y="2673"/>
                  </a:lnTo>
                  <a:lnTo>
                    <a:pt x="13796" y="2274"/>
                  </a:lnTo>
                  <a:lnTo>
                    <a:pt x="13950" y="1875"/>
                  </a:lnTo>
                  <a:lnTo>
                    <a:pt x="14104" y="1506"/>
                  </a:lnTo>
                  <a:lnTo>
                    <a:pt x="14196" y="1137"/>
                  </a:lnTo>
                  <a:lnTo>
                    <a:pt x="14319" y="553"/>
                  </a:lnTo>
                  <a:lnTo>
                    <a:pt x="14380" y="154"/>
                  </a:lnTo>
                  <a:lnTo>
                    <a:pt x="1441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" panose="020B0503050000020004" pitchFamily="34" charset="0"/>
              </a:endParaRPr>
            </a:p>
          </p:txBody>
        </p:sp>
        <p:sp>
          <p:nvSpPr>
            <p:cNvPr id="2286" name="Google Shape;2286;p47"/>
            <p:cNvSpPr/>
            <p:nvPr/>
          </p:nvSpPr>
          <p:spPr>
            <a:xfrm>
              <a:off x="3179162" y="2935280"/>
              <a:ext cx="1512074" cy="673828"/>
            </a:xfrm>
            <a:custGeom>
              <a:avLst/>
              <a:gdLst/>
              <a:ahLst/>
              <a:cxnLst/>
              <a:rect l="l" t="t" r="r" b="b"/>
              <a:pathLst>
                <a:path w="14411" h="6422" fill="none" extrusionOk="0">
                  <a:moveTo>
                    <a:pt x="2612" y="1137"/>
                  </a:moveTo>
                  <a:lnTo>
                    <a:pt x="2612" y="1137"/>
                  </a:lnTo>
                  <a:lnTo>
                    <a:pt x="2059" y="1106"/>
                  </a:lnTo>
                  <a:lnTo>
                    <a:pt x="1844" y="1045"/>
                  </a:lnTo>
                  <a:lnTo>
                    <a:pt x="1660" y="983"/>
                  </a:lnTo>
                  <a:lnTo>
                    <a:pt x="1537" y="922"/>
                  </a:lnTo>
                  <a:lnTo>
                    <a:pt x="1414" y="861"/>
                  </a:lnTo>
                  <a:lnTo>
                    <a:pt x="1322" y="799"/>
                  </a:lnTo>
                  <a:lnTo>
                    <a:pt x="1291" y="707"/>
                  </a:lnTo>
                  <a:lnTo>
                    <a:pt x="1291" y="707"/>
                  </a:lnTo>
                  <a:lnTo>
                    <a:pt x="892" y="1076"/>
                  </a:lnTo>
                  <a:lnTo>
                    <a:pt x="584" y="1414"/>
                  </a:lnTo>
                  <a:lnTo>
                    <a:pt x="339" y="1752"/>
                  </a:lnTo>
                  <a:lnTo>
                    <a:pt x="185" y="2028"/>
                  </a:lnTo>
                  <a:lnTo>
                    <a:pt x="93" y="2274"/>
                  </a:lnTo>
                  <a:lnTo>
                    <a:pt x="31" y="2458"/>
                  </a:lnTo>
                  <a:lnTo>
                    <a:pt x="1" y="2612"/>
                  </a:lnTo>
                  <a:lnTo>
                    <a:pt x="1" y="2612"/>
                  </a:lnTo>
                  <a:lnTo>
                    <a:pt x="1" y="3749"/>
                  </a:lnTo>
                  <a:lnTo>
                    <a:pt x="1" y="4640"/>
                  </a:lnTo>
                  <a:lnTo>
                    <a:pt x="62" y="5316"/>
                  </a:lnTo>
                  <a:lnTo>
                    <a:pt x="123" y="5777"/>
                  </a:lnTo>
                  <a:lnTo>
                    <a:pt x="154" y="6115"/>
                  </a:lnTo>
                  <a:lnTo>
                    <a:pt x="216" y="6299"/>
                  </a:lnTo>
                  <a:lnTo>
                    <a:pt x="277" y="6422"/>
                  </a:lnTo>
                  <a:lnTo>
                    <a:pt x="277" y="6422"/>
                  </a:lnTo>
                  <a:lnTo>
                    <a:pt x="277" y="6176"/>
                  </a:lnTo>
                  <a:lnTo>
                    <a:pt x="308" y="5900"/>
                  </a:lnTo>
                  <a:lnTo>
                    <a:pt x="369" y="5623"/>
                  </a:lnTo>
                  <a:lnTo>
                    <a:pt x="461" y="5347"/>
                  </a:lnTo>
                  <a:lnTo>
                    <a:pt x="554" y="5070"/>
                  </a:lnTo>
                  <a:lnTo>
                    <a:pt x="707" y="4824"/>
                  </a:lnTo>
                  <a:lnTo>
                    <a:pt x="892" y="4578"/>
                  </a:lnTo>
                  <a:lnTo>
                    <a:pt x="1076" y="4333"/>
                  </a:lnTo>
                  <a:lnTo>
                    <a:pt x="1291" y="4117"/>
                  </a:lnTo>
                  <a:lnTo>
                    <a:pt x="1537" y="3933"/>
                  </a:lnTo>
                  <a:lnTo>
                    <a:pt x="1813" y="3780"/>
                  </a:lnTo>
                  <a:lnTo>
                    <a:pt x="2090" y="3687"/>
                  </a:lnTo>
                  <a:lnTo>
                    <a:pt x="2397" y="3626"/>
                  </a:lnTo>
                  <a:lnTo>
                    <a:pt x="2704" y="3595"/>
                  </a:lnTo>
                  <a:lnTo>
                    <a:pt x="3073" y="3657"/>
                  </a:lnTo>
                  <a:lnTo>
                    <a:pt x="3411" y="3749"/>
                  </a:lnTo>
                  <a:lnTo>
                    <a:pt x="3411" y="3749"/>
                  </a:lnTo>
                  <a:lnTo>
                    <a:pt x="3811" y="3933"/>
                  </a:lnTo>
                  <a:lnTo>
                    <a:pt x="4149" y="4148"/>
                  </a:lnTo>
                  <a:lnTo>
                    <a:pt x="4425" y="4394"/>
                  </a:lnTo>
                  <a:lnTo>
                    <a:pt x="4640" y="4640"/>
                  </a:lnTo>
                  <a:lnTo>
                    <a:pt x="4825" y="4947"/>
                  </a:lnTo>
                  <a:lnTo>
                    <a:pt x="4978" y="5224"/>
                  </a:lnTo>
                  <a:lnTo>
                    <a:pt x="5070" y="5500"/>
                  </a:lnTo>
                  <a:lnTo>
                    <a:pt x="5132" y="5777"/>
                  </a:lnTo>
                  <a:lnTo>
                    <a:pt x="5132" y="5777"/>
                  </a:lnTo>
                  <a:lnTo>
                    <a:pt x="5961" y="5777"/>
                  </a:lnTo>
                  <a:lnTo>
                    <a:pt x="6791" y="5746"/>
                  </a:lnTo>
                  <a:lnTo>
                    <a:pt x="7682" y="5685"/>
                  </a:lnTo>
                  <a:lnTo>
                    <a:pt x="8542" y="5592"/>
                  </a:lnTo>
                  <a:lnTo>
                    <a:pt x="9403" y="5439"/>
                  </a:lnTo>
                  <a:lnTo>
                    <a:pt x="10202" y="5285"/>
                  </a:lnTo>
                  <a:lnTo>
                    <a:pt x="10570" y="5193"/>
                  </a:lnTo>
                  <a:lnTo>
                    <a:pt x="10908" y="5070"/>
                  </a:lnTo>
                  <a:lnTo>
                    <a:pt x="11246" y="4947"/>
                  </a:lnTo>
                  <a:lnTo>
                    <a:pt x="11553" y="4793"/>
                  </a:lnTo>
                  <a:lnTo>
                    <a:pt x="11553" y="4793"/>
                  </a:lnTo>
                  <a:lnTo>
                    <a:pt x="12014" y="4517"/>
                  </a:lnTo>
                  <a:lnTo>
                    <a:pt x="12414" y="4179"/>
                  </a:lnTo>
                  <a:lnTo>
                    <a:pt x="12782" y="3841"/>
                  </a:lnTo>
                  <a:lnTo>
                    <a:pt x="13120" y="3472"/>
                  </a:lnTo>
                  <a:lnTo>
                    <a:pt x="13366" y="3073"/>
                  </a:lnTo>
                  <a:lnTo>
                    <a:pt x="13612" y="2673"/>
                  </a:lnTo>
                  <a:lnTo>
                    <a:pt x="13796" y="2274"/>
                  </a:lnTo>
                  <a:lnTo>
                    <a:pt x="13950" y="1875"/>
                  </a:lnTo>
                  <a:lnTo>
                    <a:pt x="14104" y="1506"/>
                  </a:lnTo>
                  <a:lnTo>
                    <a:pt x="14196" y="1137"/>
                  </a:lnTo>
                  <a:lnTo>
                    <a:pt x="14319" y="553"/>
                  </a:lnTo>
                  <a:lnTo>
                    <a:pt x="14380" y="154"/>
                  </a:lnTo>
                  <a:lnTo>
                    <a:pt x="14411" y="0"/>
                  </a:lnTo>
                  <a:lnTo>
                    <a:pt x="14411" y="0"/>
                  </a:lnTo>
                  <a:lnTo>
                    <a:pt x="12844" y="185"/>
                  </a:lnTo>
                  <a:lnTo>
                    <a:pt x="9249" y="615"/>
                  </a:lnTo>
                  <a:lnTo>
                    <a:pt x="7221" y="830"/>
                  </a:lnTo>
                  <a:lnTo>
                    <a:pt x="5285" y="1014"/>
                  </a:lnTo>
                  <a:lnTo>
                    <a:pt x="3688" y="1106"/>
                  </a:lnTo>
                  <a:lnTo>
                    <a:pt x="3073" y="1137"/>
                  </a:lnTo>
                  <a:lnTo>
                    <a:pt x="2612" y="11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" panose="020B0503050000020004" pitchFamily="34" charset="0"/>
              </a:endParaRPr>
            </a:p>
          </p:txBody>
        </p:sp>
        <p:sp>
          <p:nvSpPr>
            <p:cNvPr id="2287" name="Google Shape;2287;p47"/>
            <p:cNvSpPr/>
            <p:nvPr/>
          </p:nvSpPr>
          <p:spPr>
            <a:xfrm>
              <a:off x="4536483" y="2935280"/>
              <a:ext cx="154764" cy="19411"/>
            </a:xfrm>
            <a:custGeom>
              <a:avLst/>
              <a:gdLst/>
              <a:ahLst/>
              <a:cxnLst/>
              <a:rect l="l" t="t" r="r" b="b"/>
              <a:pathLst>
                <a:path w="1475" h="185" extrusionOk="0">
                  <a:moveTo>
                    <a:pt x="1475" y="0"/>
                  </a:moveTo>
                  <a:lnTo>
                    <a:pt x="1475" y="0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0E1A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88" name="Google Shape;2288;p47"/>
            <p:cNvSpPr/>
            <p:nvPr/>
          </p:nvSpPr>
          <p:spPr>
            <a:xfrm>
              <a:off x="4536483" y="2935280"/>
              <a:ext cx="154764" cy="19411"/>
            </a:xfrm>
            <a:custGeom>
              <a:avLst/>
              <a:gdLst/>
              <a:ahLst/>
              <a:cxnLst/>
              <a:rect l="l" t="t" r="r" b="b"/>
              <a:pathLst>
                <a:path w="1475" h="185" fill="none" extrusionOk="0">
                  <a:moveTo>
                    <a:pt x="1475" y="0"/>
                  </a:moveTo>
                  <a:lnTo>
                    <a:pt x="1475" y="0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14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89" name="Google Shape;2289;p47"/>
            <p:cNvSpPr/>
            <p:nvPr/>
          </p:nvSpPr>
          <p:spPr>
            <a:xfrm>
              <a:off x="3707883" y="3502610"/>
              <a:ext cx="9758" cy="35570"/>
            </a:xfrm>
            <a:custGeom>
              <a:avLst/>
              <a:gdLst/>
              <a:ahLst/>
              <a:cxnLst/>
              <a:rect l="l" t="t" r="r" b="b"/>
              <a:pathLst>
                <a:path w="93" h="339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93" y="339"/>
                  </a:lnTo>
                  <a:lnTo>
                    <a:pt x="93" y="3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29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90" name="Google Shape;2290;p47"/>
            <p:cNvSpPr/>
            <p:nvPr/>
          </p:nvSpPr>
          <p:spPr>
            <a:xfrm>
              <a:off x="3707883" y="3502610"/>
              <a:ext cx="9758" cy="35570"/>
            </a:xfrm>
            <a:custGeom>
              <a:avLst/>
              <a:gdLst/>
              <a:ahLst/>
              <a:cxnLst/>
              <a:rect l="l" t="t" r="r" b="b"/>
              <a:pathLst>
                <a:path w="93" h="33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93" y="339"/>
                  </a:lnTo>
                  <a:lnTo>
                    <a:pt x="93" y="33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91" name="Google Shape;2291;p47"/>
            <p:cNvSpPr/>
            <p:nvPr/>
          </p:nvSpPr>
          <p:spPr>
            <a:xfrm>
              <a:off x="3691725" y="3460745"/>
              <a:ext cx="16263" cy="41970"/>
            </a:xfrm>
            <a:custGeom>
              <a:avLst/>
              <a:gdLst/>
              <a:ahLst/>
              <a:cxnLst/>
              <a:rect l="l" t="t" r="r" b="b"/>
              <a:pathLst>
                <a:path w="155" h="400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55" y="400"/>
                  </a:lnTo>
                  <a:lnTo>
                    <a:pt x="155" y="400"/>
                  </a:lnTo>
                  <a:lnTo>
                    <a:pt x="155" y="400"/>
                  </a:lnTo>
                  <a:lnTo>
                    <a:pt x="155" y="4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B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92" name="Google Shape;2292;p47"/>
            <p:cNvSpPr/>
            <p:nvPr/>
          </p:nvSpPr>
          <p:spPr>
            <a:xfrm>
              <a:off x="3691725" y="3460745"/>
              <a:ext cx="16263" cy="41970"/>
            </a:xfrm>
            <a:custGeom>
              <a:avLst/>
              <a:gdLst/>
              <a:ahLst/>
              <a:cxnLst/>
              <a:rect l="l" t="t" r="r" b="b"/>
              <a:pathLst>
                <a:path w="155" h="400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55" y="400"/>
                  </a:lnTo>
                  <a:lnTo>
                    <a:pt x="155" y="400"/>
                  </a:lnTo>
                  <a:lnTo>
                    <a:pt x="155" y="400"/>
                  </a:lnTo>
                  <a:lnTo>
                    <a:pt x="155" y="40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93" name="Google Shape;2293;p47"/>
            <p:cNvSpPr/>
            <p:nvPr/>
          </p:nvSpPr>
          <p:spPr>
            <a:xfrm>
              <a:off x="3717536" y="3538074"/>
              <a:ext cx="105" cy="335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2"/>
                  </a:moveTo>
                  <a:lnTo>
                    <a:pt x="1" y="32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1" y="32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29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94" name="Google Shape;2294;p47"/>
            <p:cNvSpPr/>
            <p:nvPr/>
          </p:nvSpPr>
          <p:spPr>
            <a:xfrm>
              <a:off x="3717536" y="3541327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95" name="Google Shape;2295;p47"/>
            <p:cNvSpPr/>
            <p:nvPr/>
          </p:nvSpPr>
          <p:spPr>
            <a:xfrm>
              <a:off x="3717536" y="3538074"/>
              <a:ext cx="105" cy="3358"/>
            </a:xfrm>
            <a:custGeom>
              <a:avLst/>
              <a:gdLst/>
              <a:ahLst/>
              <a:cxnLst/>
              <a:rect l="l" t="t" r="r" b="b"/>
              <a:pathLst>
                <a:path w="1" h="3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96" name="Google Shape;2296;p47"/>
            <p:cNvSpPr/>
            <p:nvPr/>
          </p:nvSpPr>
          <p:spPr>
            <a:xfrm>
              <a:off x="3691725" y="2935280"/>
              <a:ext cx="999516" cy="606152"/>
            </a:xfrm>
            <a:custGeom>
              <a:avLst/>
              <a:gdLst/>
              <a:ahLst/>
              <a:cxnLst/>
              <a:rect l="l" t="t" r="r" b="b"/>
              <a:pathLst>
                <a:path w="9526" h="5777" extrusionOk="0">
                  <a:moveTo>
                    <a:pt x="9526" y="0"/>
                  </a:moveTo>
                  <a:lnTo>
                    <a:pt x="8051" y="185"/>
                  </a:lnTo>
                  <a:lnTo>
                    <a:pt x="7928" y="615"/>
                  </a:lnTo>
                  <a:lnTo>
                    <a:pt x="7775" y="1106"/>
                  </a:lnTo>
                  <a:lnTo>
                    <a:pt x="7559" y="1659"/>
                  </a:lnTo>
                  <a:lnTo>
                    <a:pt x="7252" y="2182"/>
                  </a:lnTo>
                  <a:lnTo>
                    <a:pt x="7099" y="2458"/>
                  </a:lnTo>
                  <a:lnTo>
                    <a:pt x="6914" y="2704"/>
                  </a:lnTo>
                  <a:lnTo>
                    <a:pt x="6699" y="2981"/>
                  </a:lnTo>
                  <a:lnTo>
                    <a:pt x="6484" y="3226"/>
                  </a:lnTo>
                  <a:lnTo>
                    <a:pt x="6238" y="3442"/>
                  </a:lnTo>
                  <a:lnTo>
                    <a:pt x="5962" y="3657"/>
                  </a:lnTo>
                  <a:lnTo>
                    <a:pt x="5655" y="3872"/>
                  </a:lnTo>
                  <a:lnTo>
                    <a:pt x="5347" y="4056"/>
                  </a:lnTo>
                  <a:lnTo>
                    <a:pt x="4825" y="4271"/>
                  </a:lnTo>
                  <a:lnTo>
                    <a:pt x="4241" y="4486"/>
                  </a:lnTo>
                  <a:lnTo>
                    <a:pt x="3596" y="4640"/>
                  </a:lnTo>
                  <a:lnTo>
                    <a:pt x="2889" y="4763"/>
                  </a:lnTo>
                  <a:lnTo>
                    <a:pt x="2182" y="4855"/>
                  </a:lnTo>
                  <a:lnTo>
                    <a:pt x="1445" y="4947"/>
                  </a:lnTo>
                  <a:lnTo>
                    <a:pt x="708" y="4978"/>
                  </a:lnTo>
                  <a:lnTo>
                    <a:pt x="1" y="5009"/>
                  </a:lnTo>
                  <a:lnTo>
                    <a:pt x="155" y="5408"/>
                  </a:lnTo>
                  <a:lnTo>
                    <a:pt x="247" y="5746"/>
                  </a:lnTo>
                  <a:lnTo>
                    <a:pt x="247" y="5777"/>
                  </a:lnTo>
                  <a:lnTo>
                    <a:pt x="1076" y="5777"/>
                  </a:lnTo>
                  <a:lnTo>
                    <a:pt x="1906" y="5746"/>
                  </a:lnTo>
                  <a:lnTo>
                    <a:pt x="2797" y="5685"/>
                  </a:lnTo>
                  <a:lnTo>
                    <a:pt x="3657" y="5592"/>
                  </a:lnTo>
                  <a:lnTo>
                    <a:pt x="4518" y="5439"/>
                  </a:lnTo>
                  <a:lnTo>
                    <a:pt x="5317" y="5285"/>
                  </a:lnTo>
                  <a:lnTo>
                    <a:pt x="5685" y="5193"/>
                  </a:lnTo>
                  <a:lnTo>
                    <a:pt x="6023" y="5070"/>
                  </a:lnTo>
                  <a:lnTo>
                    <a:pt x="6361" y="4947"/>
                  </a:lnTo>
                  <a:lnTo>
                    <a:pt x="6668" y="4793"/>
                  </a:lnTo>
                  <a:lnTo>
                    <a:pt x="7129" y="4517"/>
                  </a:lnTo>
                  <a:lnTo>
                    <a:pt x="7529" y="4179"/>
                  </a:lnTo>
                  <a:lnTo>
                    <a:pt x="7897" y="3841"/>
                  </a:lnTo>
                  <a:lnTo>
                    <a:pt x="8235" y="3472"/>
                  </a:lnTo>
                  <a:lnTo>
                    <a:pt x="8481" y="3073"/>
                  </a:lnTo>
                  <a:lnTo>
                    <a:pt x="8727" y="2673"/>
                  </a:lnTo>
                  <a:lnTo>
                    <a:pt x="8911" y="2274"/>
                  </a:lnTo>
                  <a:lnTo>
                    <a:pt x="9065" y="1875"/>
                  </a:lnTo>
                  <a:lnTo>
                    <a:pt x="9219" y="1506"/>
                  </a:lnTo>
                  <a:lnTo>
                    <a:pt x="9311" y="1137"/>
                  </a:lnTo>
                  <a:lnTo>
                    <a:pt x="9434" y="553"/>
                  </a:lnTo>
                  <a:lnTo>
                    <a:pt x="9495" y="154"/>
                  </a:lnTo>
                  <a:lnTo>
                    <a:pt x="952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97" name="Google Shape;2297;p47"/>
            <p:cNvSpPr/>
            <p:nvPr/>
          </p:nvSpPr>
          <p:spPr>
            <a:xfrm>
              <a:off x="3691725" y="2935280"/>
              <a:ext cx="999516" cy="606152"/>
            </a:xfrm>
            <a:custGeom>
              <a:avLst/>
              <a:gdLst/>
              <a:ahLst/>
              <a:cxnLst/>
              <a:rect l="l" t="t" r="r" b="b"/>
              <a:pathLst>
                <a:path w="9526" h="5777" fill="none" extrusionOk="0">
                  <a:moveTo>
                    <a:pt x="9526" y="0"/>
                  </a:moveTo>
                  <a:lnTo>
                    <a:pt x="9526" y="0"/>
                  </a:lnTo>
                  <a:lnTo>
                    <a:pt x="9526" y="0"/>
                  </a:lnTo>
                  <a:lnTo>
                    <a:pt x="9526" y="0"/>
                  </a:lnTo>
                  <a:lnTo>
                    <a:pt x="8051" y="185"/>
                  </a:lnTo>
                  <a:lnTo>
                    <a:pt x="8051" y="185"/>
                  </a:lnTo>
                  <a:lnTo>
                    <a:pt x="7928" y="615"/>
                  </a:lnTo>
                  <a:lnTo>
                    <a:pt x="7775" y="1106"/>
                  </a:lnTo>
                  <a:lnTo>
                    <a:pt x="7559" y="1659"/>
                  </a:lnTo>
                  <a:lnTo>
                    <a:pt x="7252" y="2182"/>
                  </a:lnTo>
                  <a:lnTo>
                    <a:pt x="7099" y="2458"/>
                  </a:lnTo>
                  <a:lnTo>
                    <a:pt x="6914" y="2704"/>
                  </a:lnTo>
                  <a:lnTo>
                    <a:pt x="6699" y="2981"/>
                  </a:lnTo>
                  <a:lnTo>
                    <a:pt x="6484" y="3226"/>
                  </a:lnTo>
                  <a:lnTo>
                    <a:pt x="6238" y="3442"/>
                  </a:lnTo>
                  <a:lnTo>
                    <a:pt x="5962" y="3657"/>
                  </a:lnTo>
                  <a:lnTo>
                    <a:pt x="5655" y="3872"/>
                  </a:lnTo>
                  <a:lnTo>
                    <a:pt x="5347" y="4056"/>
                  </a:lnTo>
                  <a:lnTo>
                    <a:pt x="5347" y="4056"/>
                  </a:lnTo>
                  <a:lnTo>
                    <a:pt x="4825" y="4271"/>
                  </a:lnTo>
                  <a:lnTo>
                    <a:pt x="4241" y="4486"/>
                  </a:lnTo>
                  <a:lnTo>
                    <a:pt x="3596" y="4640"/>
                  </a:lnTo>
                  <a:lnTo>
                    <a:pt x="2889" y="4763"/>
                  </a:lnTo>
                  <a:lnTo>
                    <a:pt x="2182" y="4855"/>
                  </a:lnTo>
                  <a:lnTo>
                    <a:pt x="1445" y="4947"/>
                  </a:lnTo>
                  <a:lnTo>
                    <a:pt x="708" y="4978"/>
                  </a:lnTo>
                  <a:lnTo>
                    <a:pt x="1" y="5009"/>
                  </a:lnTo>
                  <a:lnTo>
                    <a:pt x="1" y="5009"/>
                  </a:lnTo>
                  <a:lnTo>
                    <a:pt x="155" y="5408"/>
                  </a:lnTo>
                  <a:lnTo>
                    <a:pt x="155" y="5408"/>
                  </a:lnTo>
                  <a:lnTo>
                    <a:pt x="155" y="5408"/>
                  </a:lnTo>
                  <a:lnTo>
                    <a:pt x="247" y="5746"/>
                  </a:lnTo>
                  <a:lnTo>
                    <a:pt x="247" y="5746"/>
                  </a:lnTo>
                  <a:lnTo>
                    <a:pt x="247" y="5746"/>
                  </a:lnTo>
                  <a:lnTo>
                    <a:pt x="247" y="5746"/>
                  </a:lnTo>
                  <a:lnTo>
                    <a:pt x="247" y="5777"/>
                  </a:lnTo>
                  <a:lnTo>
                    <a:pt x="247" y="5777"/>
                  </a:lnTo>
                  <a:lnTo>
                    <a:pt x="247" y="5777"/>
                  </a:lnTo>
                  <a:lnTo>
                    <a:pt x="247" y="5777"/>
                  </a:lnTo>
                  <a:lnTo>
                    <a:pt x="247" y="5777"/>
                  </a:lnTo>
                  <a:lnTo>
                    <a:pt x="247" y="5777"/>
                  </a:lnTo>
                  <a:lnTo>
                    <a:pt x="247" y="5777"/>
                  </a:lnTo>
                  <a:lnTo>
                    <a:pt x="1076" y="5777"/>
                  </a:lnTo>
                  <a:lnTo>
                    <a:pt x="1906" y="5746"/>
                  </a:lnTo>
                  <a:lnTo>
                    <a:pt x="2797" y="5685"/>
                  </a:lnTo>
                  <a:lnTo>
                    <a:pt x="3657" y="5592"/>
                  </a:lnTo>
                  <a:lnTo>
                    <a:pt x="4518" y="5439"/>
                  </a:lnTo>
                  <a:lnTo>
                    <a:pt x="5317" y="5285"/>
                  </a:lnTo>
                  <a:lnTo>
                    <a:pt x="5685" y="5193"/>
                  </a:lnTo>
                  <a:lnTo>
                    <a:pt x="6023" y="5070"/>
                  </a:lnTo>
                  <a:lnTo>
                    <a:pt x="6361" y="4947"/>
                  </a:lnTo>
                  <a:lnTo>
                    <a:pt x="6668" y="4793"/>
                  </a:lnTo>
                  <a:lnTo>
                    <a:pt x="6668" y="4793"/>
                  </a:lnTo>
                  <a:lnTo>
                    <a:pt x="7129" y="4517"/>
                  </a:lnTo>
                  <a:lnTo>
                    <a:pt x="7529" y="4179"/>
                  </a:lnTo>
                  <a:lnTo>
                    <a:pt x="7897" y="3841"/>
                  </a:lnTo>
                  <a:lnTo>
                    <a:pt x="8235" y="3472"/>
                  </a:lnTo>
                  <a:lnTo>
                    <a:pt x="8481" y="3073"/>
                  </a:lnTo>
                  <a:lnTo>
                    <a:pt x="8727" y="2673"/>
                  </a:lnTo>
                  <a:lnTo>
                    <a:pt x="8911" y="2274"/>
                  </a:lnTo>
                  <a:lnTo>
                    <a:pt x="9065" y="1875"/>
                  </a:lnTo>
                  <a:lnTo>
                    <a:pt x="9219" y="1506"/>
                  </a:lnTo>
                  <a:lnTo>
                    <a:pt x="9311" y="1137"/>
                  </a:lnTo>
                  <a:lnTo>
                    <a:pt x="9434" y="553"/>
                  </a:lnTo>
                  <a:lnTo>
                    <a:pt x="9495" y="154"/>
                  </a:lnTo>
                  <a:lnTo>
                    <a:pt x="95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298" name="Google Shape;2298;p47"/>
            <p:cNvSpPr/>
            <p:nvPr/>
          </p:nvSpPr>
          <p:spPr>
            <a:xfrm>
              <a:off x="3672418" y="2657964"/>
              <a:ext cx="1012421" cy="345098"/>
            </a:xfrm>
            <a:custGeom>
              <a:avLst/>
              <a:gdLst/>
              <a:ahLst/>
              <a:cxnLst/>
              <a:rect l="l" t="t" r="r" b="b"/>
              <a:pathLst>
                <a:path w="9649" h="3289" extrusionOk="0">
                  <a:moveTo>
                    <a:pt x="5992" y="1"/>
                  </a:moveTo>
                  <a:lnTo>
                    <a:pt x="5255" y="32"/>
                  </a:lnTo>
                  <a:lnTo>
                    <a:pt x="4487" y="154"/>
                  </a:lnTo>
                  <a:lnTo>
                    <a:pt x="4149" y="247"/>
                  </a:lnTo>
                  <a:lnTo>
                    <a:pt x="3780" y="339"/>
                  </a:lnTo>
                  <a:lnTo>
                    <a:pt x="3473" y="462"/>
                  </a:lnTo>
                  <a:lnTo>
                    <a:pt x="3165" y="615"/>
                  </a:lnTo>
                  <a:lnTo>
                    <a:pt x="2889" y="769"/>
                  </a:lnTo>
                  <a:lnTo>
                    <a:pt x="2612" y="953"/>
                  </a:lnTo>
                  <a:lnTo>
                    <a:pt x="1691" y="1752"/>
                  </a:lnTo>
                  <a:lnTo>
                    <a:pt x="830" y="2490"/>
                  </a:lnTo>
                  <a:lnTo>
                    <a:pt x="1" y="3288"/>
                  </a:lnTo>
                  <a:lnTo>
                    <a:pt x="1" y="3288"/>
                  </a:lnTo>
                  <a:lnTo>
                    <a:pt x="984" y="3258"/>
                  </a:lnTo>
                  <a:lnTo>
                    <a:pt x="3411" y="3104"/>
                  </a:lnTo>
                  <a:lnTo>
                    <a:pt x="4947" y="2981"/>
                  </a:lnTo>
                  <a:lnTo>
                    <a:pt x="6545" y="2828"/>
                  </a:lnTo>
                  <a:lnTo>
                    <a:pt x="8143" y="2613"/>
                  </a:lnTo>
                  <a:lnTo>
                    <a:pt x="8911" y="2490"/>
                  </a:lnTo>
                  <a:lnTo>
                    <a:pt x="9648" y="2367"/>
                  </a:lnTo>
                  <a:lnTo>
                    <a:pt x="9587" y="2090"/>
                  </a:lnTo>
                  <a:lnTo>
                    <a:pt x="9464" y="1783"/>
                  </a:lnTo>
                  <a:lnTo>
                    <a:pt x="9311" y="1414"/>
                  </a:lnTo>
                  <a:lnTo>
                    <a:pt x="9095" y="1045"/>
                  </a:lnTo>
                  <a:lnTo>
                    <a:pt x="8942" y="861"/>
                  </a:lnTo>
                  <a:lnTo>
                    <a:pt x="8788" y="677"/>
                  </a:lnTo>
                  <a:lnTo>
                    <a:pt x="8604" y="523"/>
                  </a:lnTo>
                  <a:lnTo>
                    <a:pt x="8419" y="370"/>
                  </a:lnTo>
                  <a:lnTo>
                    <a:pt x="8204" y="247"/>
                  </a:lnTo>
                  <a:lnTo>
                    <a:pt x="7959" y="185"/>
                  </a:lnTo>
                  <a:lnTo>
                    <a:pt x="7375" y="62"/>
                  </a:lnTo>
                  <a:lnTo>
                    <a:pt x="6699" y="1"/>
                  </a:lnTo>
                  <a:close/>
                </a:path>
              </a:pathLst>
            </a:custGeom>
            <a:solidFill>
              <a:srgbClr val="2A4F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" panose="020B0503050000020004" pitchFamily="34" charset="0"/>
              </a:endParaRPr>
            </a:p>
          </p:txBody>
        </p:sp>
        <p:sp>
          <p:nvSpPr>
            <p:cNvPr id="2299" name="Google Shape;2299;p47"/>
            <p:cNvSpPr/>
            <p:nvPr/>
          </p:nvSpPr>
          <p:spPr>
            <a:xfrm>
              <a:off x="3672418" y="2657964"/>
              <a:ext cx="1012421" cy="345098"/>
            </a:xfrm>
            <a:custGeom>
              <a:avLst/>
              <a:gdLst/>
              <a:ahLst/>
              <a:cxnLst/>
              <a:rect l="l" t="t" r="r" b="b"/>
              <a:pathLst>
                <a:path w="9649" h="3289" fill="none" extrusionOk="0">
                  <a:moveTo>
                    <a:pt x="9648" y="2367"/>
                  </a:moveTo>
                  <a:lnTo>
                    <a:pt x="9648" y="2367"/>
                  </a:lnTo>
                  <a:lnTo>
                    <a:pt x="9587" y="2090"/>
                  </a:lnTo>
                  <a:lnTo>
                    <a:pt x="9464" y="1783"/>
                  </a:lnTo>
                  <a:lnTo>
                    <a:pt x="9311" y="1414"/>
                  </a:lnTo>
                  <a:lnTo>
                    <a:pt x="9095" y="1045"/>
                  </a:lnTo>
                  <a:lnTo>
                    <a:pt x="8942" y="861"/>
                  </a:lnTo>
                  <a:lnTo>
                    <a:pt x="8788" y="677"/>
                  </a:lnTo>
                  <a:lnTo>
                    <a:pt x="8604" y="523"/>
                  </a:lnTo>
                  <a:lnTo>
                    <a:pt x="8419" y="370"/>
                  </a:lnTo>
                  <a:lnTo>
                    <a:pt x="8204" y="247"/>
                  </a:lnTo>
                  <a:lnTo>
                    <a:pt x="7959" y="185"/>
                  </a:lnTo>
                  <a:lnTo>
                    <a:pt x="7959" y="185"/>
                  </a:lnTo>
                  <a:lnTo>
                    <a:pt x="7375" y="62"/>
                  </a:lnTo>
                  <a:lnTo>
                    <a:pt x="6699" y="1"/>
                  </a:lnTo>
                  <a:lnTo>
                    <a:pt x="5992" y="1"/>
                  </a:lnTo>
                  <a:lnTo>
                    <a:pt x="5255" y="32"/>
                  </a:lnTo>
                  <a:lnTo>
                    <a:pt x="4487" y="154"/>
                  </a:lnTo>
                  <a:lnTo>
                    <a:pt x="4149" y="247"/>
                  </a:lnTo>
                  <a:lnTo>
                    <a:pt x="3780" y="339"/>
                  </a:lnTo>
                  <a:lnTo>
                    <a:pt x="3473" y="462"/>
                  </a:lnTo>
                  <a:lnTo>
                    <a:pt x="3165" y="615"/>
                  </a:lnTo>
                  <a:lnTo>
                    <a:pt x="2889" y="769"/>
                  </a:lnTo>
                  <a:lnTo>
                    <a:pt x="2612" y="953"/>
                  </a:lnTo>
                  <a:lnTo>
                    <a:pt x="2612" y="953"/>
                  </a:lnTo>
                  <a:lnTo>
                    <a:pt x="1691" y="1752"/>
                  </a:lnTo>
                  <a:lnTo>
                    <a:pt x="830" y="2490"/>
                  </a:lnTo>
                  <a:lnTo>
                    <a:pt x="1" y="3288"/>
                  </a:lnTo>
                  <a:lnTo>
                    <a:pt x="1" y="3288"/>
                  </a:lnTo>
                  <a:lnTo>
                    <a:pt x="984" y="3258"/>
                  </a:lnTo>
                  <a:lnTo>
                    <a:pt x="3411" y="3104"/>
                  </a:lnTo>
                  <a:lnTo>
                    <a:pt x="4947" y="2981"/>
                  </a:lnTo>
                  <a:lnTo>
                    <a:pt x="6545" y="2828"/>
                  </a:lnTo>
                  <a:lnTo>
                    <a:pt x="8143" y="2613"/>
                  </a:lnTo>
                  <a:lnTo>
                    <a:pt x="8911" y="2490"/>
                  </a:lnTo>
                  <a:lnTo>
                    <a:pt x="9648" y="23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00" name="Google Shape;2300;p47"/>
            <p:cNvSpPr/>
            <p:nvPr/>
          </p:nvSpPr>
          <p:spPr>
            <a:xfrm>
              <a:off x="3672418" y="2861098"/>
              <a:ext cx="154869" cy="141964"/>
            </a:xfrm>
            <a:custGeom>
              <a:avLst/>
              <a:gdLst/>
              <a:ahLst/>
              <a:cxnLst/>
              <a:rect l="l" t="t" r="r" b="b"/>
              <a:pathLst>
                <a:path w="1476" h="1353" extrusionOk="0">
                  <a:moveTo>
                    <a:pt x="1475" y="1"/>
                  </a:moveTo>
                  <a:lnTo>
                    <a:pt x="431" y="953"/>
                  </a:lnTo>
                  <a:lnTo>
                    <a:pt x="1" y="1352"/>
                  </a:lnTo>
                  <a:lnTo>
                    <a:pt x="1475" y="1291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A1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01" name="Google Shape;2301;p47"/>
            <p:cNvSpPr/>
            <p:nvPr/>
          </p:nvSpPr>
          <p:spPr>
            <a:xfrm>
              <a:off x="3907767" y="2990051"/>
              <a:ext cx="6610" cy="3358"/>
            </a:xfrm>
            <a:custGeom>
              <a:avLst/>
              <a:gdLst/>
              <a:ahLst/>
              <a:cxnLst/>
              <a:rect l="l" t="t" r="r" b="b"/>
              <a:pathLst>
                <a:path w="63" h="32" extrusionOk="0">
                  <a:moveTo>
                    <a:pt x="62" y="1"/>
                  </a:moveTo>
                  <a:lnTo>
                    <a:pt x="62" y="1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0A1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02" name="Google Shape;2302;p47"/>
            <p:cNvSpPr/>
            <p:nvPr/>
          </p:nvSpPr>
          <p:spPr>
            <a:xfrm>
              <a:off x="3907767" y="2990051"/>
              <a:ext cx="6610" cy="3358"/>
            </a:xfrm>
            <a:custGeom>
              <a:avLst/>
              <a:gdLst/>
              <a:ahLst/>
              <a:cxnLst/>
              <a:rect l="l" t="t" r="r" b="b"/>
              <a:pathLst>
                <a:path w="63" h="32" fill="none" extrusionOk="0">
                  <a:moveTo>
                    <a:pt x="62" y="1"/>
                  </a:moveTo>
                  <a:lnTo>
                    <a:pt x="62" y="1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6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03" name="Google Shape;2303;p47"/>
            <p:cNvSpPr/>
            <p:nvPr/>
          </p:nvSpPr>
          <p:spPr>
            <a:xfrm>
              <a:off x="3907767" y="2657964"/>
              <a:ext cx="351499" cy="335445"/>
            </a:xfrm>
            <a:custGeom>
              <a:avLst/>
              <a:gdLst/>
              <a:ahLst/>
              <a:cxnLst/>
              <a:rect l="l" t="t" r="r" b="b"/>
              <a:pathLst>
                <a:path w="3350" h="3197" extrusionOk="0">
                  <a:moveTo>
                    <a:pt x="3350" y="1"/>
                  </a:moveTo>
                  <a:lnTo>
                    <a:pt x="3165" y="32"/>
                  </a:lnTo>
                  <a:lnTo>
                    <a:pt x="1" y="3196"/>
                  </a:lnTo>
                  <a:lnTo>
                    <a:pt x="62" y="3166"/>
                  </a:lnTo>
                  <a:lnTo>
                    <a:pt x="185" y="3166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1A3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04" name="Google Shape;2304;p47"/>
            <p:cNvSpPr/>
            <p:nvPr/>
          </p:nvSpPr>
          <p:spPr>
            <a:xfrm>
              <a:off x="3907767" y="2657964"/>
              <a:ext cx="351499" cy="335445"/>
            </a:xfrm>
            <a:custGeom>
              <a:avLst/>
              <a:gdLst/>
              <a:ahLst/>
              <a:cxnLst/>
              <a:rect l="l" t="t" r="r" b="b"/>
              <a:pathLst>
                <a:path w="3350" h="3197" fill="none" extrusionOk="0">
                  <a:moveTo>
                    <a:pt x="3350" y="1"/>
                  </a:moveTo>
                  <a:lnTo>
                    <a:pt x="3350" y="1"/>
                  </a:lnTo>
                  <a:lnTo>
                    <a:pt x="3165" y="32"/>
                  </a:lnTo>
                  <a:lnTo>
                    <a:pt x="1" y="3196"/>
                  </a:lnTo>
                  <a:lnTo>
                    <a:pt x="1" y="3196"/>
                  </a:lnTo>
                  <a:lnTo>
                    <a:pt x="1" y="3196"/>
                  </a:lnTo>
                  <a:lnTo>
                    <a:pt x="1" y="3196"/>
                  </a:lnTo>
                  <a:lnTo>
                    <a:pt x="62" y="3166"/>
                  </a:lnTo>
                  <a:lnTo>
                    <a:pt x="62" y="3166"/>
                  </a:lnTo>
                  <a:lnTo>
                    <a:pt x="185" y="3166"/>
                  </a:lnTo>
                  <a:lnTo>
                    <a:pt x="335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05" name="Google Shape;2305;p47"/>
            <p:cNvSpPr/>
            <p:nvPr/>
          </p:nvSpPr>
          <p:spPr>
            <a:xfrm>
              <a:off x="4104398" y="2661216"/>
              <a:ext cx="348351" cy="319287"/>
            </a:xfrm>
            <a:custGeom>
              <a:avLst/>
              <a:gdLst/>
              <a:ahLst/>
              <a:cxnLst/>
              <a:rect l="l" t="t" r="r" b="b"/>
              <a:pathLst>
                <a:path w="3320" h="3043" extrusionOk="0">
                  <a:moveTo>
                    <a:pt x="3012" y="1"/>
                  </a:moveTo>
                  <a:lnTo>
                    <a:pt x="1" y="3042"/>
                  </a:lnTo>
                  <a:lnTo>
                    <a:pt x="370" y="3012"/>
                  </a:lnTo>
                  <a:lnTo>
                    <a:pt x="3319" y="31"/>
                  </a:lnTo>
                  <a:lnTo>
                    <a:pt x="3012" y="1"/>
                  </a:lnTo>
                  <a:close/>
                </a:path>
              </a:pathLst>
            </a:custGeom>
            <a:solidFill>
              <a:srgbClr val="1A3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06" name="Google Shape;2306;p47"/>
            <p:cNvSpPr/>
            <p:nvPr/>
          </p:nvSpPr>
          <p:spPr>
            <a:xfrm>
              <a:off x="4104398" y="2661216"/>
              <a:ext cx="348351" cy="319287"/>
            </a:xfrm>
            <a:custGeom>
              <a:avLst/>
              <a:gdLst/>
              <a:ahLst/>
              <a:cxnLst/>
              <a:rect l="l" t="t" r="r" b="b"/>
              <a:pathLst>
                <a:path w="3320" h="3043" fill="none" extrusionOk="0">
                  <a:moveTo>
                    <a:pt x="3012" y="1"/>
                  </a:moveTo>
                  <a:lnTo>
                    <a:pt x="1" y="3042"/>
                  </a:lnTo>
                  <a:lnTo>
                    <a:pt x="1" y="3042"/>
                  </a:lnTo>
                  <a:lnTo>
                    <a:pt x="370" y="3012"/>
                  </a:lnTo>
                  <a:lnTo>
                    <a:pt x="3319" y="31"/>
                  </a:lnTo>
                  <a:lnTo>
                    <a:pt x="3319" y="31"/>
                  </a:lnTo>
                  <a:lnTo>
                    <a:pt x="30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07" name="Google Shape;2307;p47"/>
            <p:cNvSpPr/>
            <p:nvPr/>
          </p:nvSpPr>
          <p:spPr>
            <a:xfrm>
              <a:off x="4478459" y="2783769"/>
              <a:ext cx="164522" cy="158017"/>
            </a:xfrm>
            <a:custGeom>
              <a:avLst/>
              <a:gdLst/>
              <a:ahLst/>
              <a:cxnLst/>
              <a:rect l="l" t="t" r="r" b="b"/>
              <a:pathLst>
                <a:path w="1568" h="1506" extrusionOk="0">
                  <a:moveTo>
                    <a:pt x="1506" y="0"/>
                  </a:moveTo>
                  <a:lnTo>
                    <a:pt x="0" y="1506"/>
                  </a:lnTo>
                  <a:lnTo>
                    <a:pt x="184" y="1475"/>
                  </a:lnTo>
                  <a:lnTo>
                    <a:pt x="1567" y="92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1A3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08" name="Google Shape;2308;p47"/>
            <p:cNvSpPr/>
            <p:nvPr/>
          </p:nvSpPr>
          <p:spPr>
            <a:xfrm>
              <a:off x="4478459" y="2783769"/>
              <a:ext cx="164522" cy="158017"/>
            </a:xfrm>
            <a:custGeom>
              <a:avLst/>
              <a:gdLst/>
              <a:ahLst/>
              <a:cxnLst/>
              <a:rect l="l" t="t" r="r" b="b"/>
              <a:pathLst>
                <a:path w="1568" h="1506" fill="none" extrusionOk="0">
                  <a:moveTo>
                    <a:pt x="1506" y="0"/>
                  </a:moveTo>
                  <a:lnTo>
                    <a:pt x="0" y="1506"/>
                  </a:lnTo>
                  <a:lnTo>
                    <a:pt x="0" y="1506"/>
                  </a:lnTo>
                  <a:lnTo>
                    <a:pt x="184" y="1475"/>
                  </a:lnTo>
                  <a:lnTo>
                    <a:pt x="1567" y="92"/>
                  </a:lnTo>
                  <a:lnTo>
                    <a:pt x="1567" y="92"/>
                  </a:lnTo>
                  <a:lnTo>
                    <a:pt x="15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09" name="Google Shape;2309;p47"/>
            <p:cNvSpPr/>
            <p:nvPr/>
          </p:nvSpPr>
          <p:spPr>
            <a:xfrm>
              <a:off x="4488112" y="2670869"/>
              <a:ext cx="9758" cy="270916"/>
            </a:xfrm>
            <a:custGeom>
              <a:avLst/>
              <a:gdLst/>
              <a:ahLst/>
              <a:cxnLst/>
              <a:rect l="l" t="t" r="r" b="b"/>
              <a:pathLst>
                <a:path w="93" h="2582" extrusionOk="0">
                  <a:moveTo>
                    <a:pt x="0" y="1"/>
                  </a:moveTo>
                  <a:lnTo>
                    <a:pt x="0" y="2582"/>
                  </a:lnTo>
                  <a:lnTo>
                    <a:pt x="92" y="2582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0A1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10" name="Google Shape;2310;p47"/>
            <p:cNvSpPr/>
            <p:nvPr/>
          </p:nvSpPr>
          <p:spPr>
            <a:xfrm>
              <a:off x="4488112" y="2670869"/>
              <a:ext cx="9758" cy="270916"/>
            </a:xfrm>
            <a:custGeom>
              <a:avLst/>
              <a:gdLst/>
              <a:ahLst/>
              <a:cxnLst/>
              <a:rect l="l" t="t" r="r" b="b"/>
              <a:pathLst>
                <a:path w="93" h="2582" fill="none" extrusionOk="0">
                  <a:moveTo>
                    <a:pt x="0" y="1"/>
                  </a:moveTo>
                  <a:lnTo>
                    <a:pt x="0" y="2582"/>
                  </a:lnTo>
                  <a:lnTo>
                    <a:pt x="92" y="2582"/>
                  </a:lnTo>
                  <a:lnTo>
                    <a:pt x="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11" name="Google Shape;2311;p47"/>
            <p:cNvSpPr/>
            <p:nvPr/>
          </p:nvSpPr>
          <p:spPr>
            <a:xfrm>
              <a:off x="3240438" y="3080287"/>
              <a:ext cx="206387" cy="113004"/>
            </a:xfrm>
            <a:custGeom>
              <a:avLst/>
              <a:gdLst/>
              <a:ahLst/>
              <a:cxnLst/>
              <a:rect l="l" t="t" r="r" b="b"/>
              <a:pathLst>
                <a:path w="1967" h="1077" extrusionOk="0">
                  <a:moveTo>
                    <a:pt x="1291" y="1"/>
                  </a:moveTo>
                  <a:lnTo>
                    <a:pt x="1106" y="62"/>
                  </a:lnTo>
                  <a:lnTo>
                    <a:pt x="953" y="93"/>
                  </a:lnTo>
                  <a:lnTo>
                    <a:pt x="799" y="155"/>
                  </a:lnTo>
                  <a:lnTo>
                    <a:pt x="523" y="339"/>
                  </a:lnTo>
                  <a:lnTo>
                    <a:pt x="338" y="493"/>
                  </a:lnTo>
                  <a:lnTo>
                    <a:pt x="185" y="677"/>
                  </a:lnTo>
                  <a:lnTo>
                    <a:pt x="93" y="830"/>
                  </a:lnTo>
                  <a:lnTo>
                    <a:pt x="0" y="984"/>
                  </a:lnTo>
                  <a:lnTo>
                    <a:pt x="338" y="1046"/>
                  </a:lnTo>
                  <a:lnTo>
                    <a:pt x="646" y="1076"/>
                  </a:lnTo>
                  <a:lnTo>
                    <a:pt x="922" y="1046"/>
                  </a:lnTo>
                  <a:lnTo>
                    <a:pt x="1168" y="984"/>
                  </a:lnTo>
                  <a:lnTo>
                    <a:pt x="1383" y="892"/>
                  </a:lnTo>
                  <a:lnTo>
                    <a:pt x="1567" y="800"/>
                  </a:lnTo>
                  <a:lnTo>
                    <a:pt x="1752" y="677"/>
                  </a:lnTo>
                  <a:lnTo>
                    <a:pt x="1844" y="523"/>
                  </a:lnTo>
                  <a:lnTo>
                    <a:pt x="1936" y="431"/>
                  </a:lnTo>
                  <a:lnTo>
                    <a:pt x="1967" y="339"/>
                  </a:lnTo>
                  <a:lnTo>
                    <a:pt x="1967" y="247"/>
                  </a:lnTo>
                  <a:lnTo>
                    <a:pt x="1936" y="155"/>
                  </a:lnTo>
                  <a:lnTo>
                    <a:pt x="1875" y="93"/>
                  </a:lnTo>
                  <a:lnTo>
                    <a:pt x="1782" y="32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rgbClr val="DCD6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12" name="Google Shape;2312;p47"/>
            <p:cNvSpPr/>
            <p:nvPr/>
          </p:nvSpPr>
          <p:spPr>
            <a:xfrm>
              <a:off x="3240438" y="3080287"/>
              <a:ext cx="206387" cy="113004"/>
            </a:xfrm>
            <a:custGeom>
              <a:avLst/>
              <a:gdLst/>
              <a:ahLst/>
              <a:cxnLst/>
              <a:rect l="l" t="t" r="r" b="b"/>
              <a:pathLst>
                <a:path w="1967" h="1077" fill="none" extrusionOk="0">
                  <a:moveTo>
                    <a:pt x="0" y="984"/>
                  </a:moveTo>
                  <a:lnTo>
                    <a:pt x="0" y="984"/>
                  </a:lnTo>
                  <a:lnTo>
                    <a:pt x="93" y="830"/>
                  </a:lnTo>
                  <a:lnTo>
                    <a:pt x="185" y="677"/>
                  </a:lnTo>
                  <a:lnTo>
                    <a:pt x="338" y="493"/>
                  </a:lnTo>
                  <a:lnTo>
                    <a:pt x="523" y="339"/>
                  </a:lnTo>
                  <a:lnTo>
                    <a:pt x="799" y="155"/>
                  </a:lnTo>
                  <a:lnTo>
                    <a:pt x="953" y="93"/>
                  </a:lnTo>
                  <a:lnTo>
                    <a:pt x="1106" y="62"/>
                  </a:lnTo>
                  <a:lnTo>
                    <a:pt x="1291" y="1"/>
                  </a:lnTo>
                  <a:lnTo>
                    <a:pt x="1506" y="1"/>
                  </a:lnTo>
                  <a:lnTo>
                    <a:pt x="1506" y="1"/>
                  </a:lnTo>
                  <a:lnTo>
                    <a:pt x="1660" y="1"/>
                  </a:lnTo>
                  <a:lnTo>
                    <a:pt x="1782" y="32"/>
                  </a:lnTo>
                  <a:lnTo>
                    <a:pt x="1875" y="93"/>
                  </a:lnTo>
                  <a:lnTo>
                    <a:pt x="1936" y="155"/>
                  </a:lnTo>
                  <a:lnTo>
                    <a:pt x="1967" y="247"/>
                  </a:lnTo>
                  <a:lnTo>
                    <a:pt x="1967" y="339"/>
                  </a:lnTo>
                  <a:lnTo>
                    <a:pt x="1936" y="431"/>
                  </a:lnTo>
                  <a:lnTo>
                    <a:pt x="1844" y="523"/>
                  </a:lnTo>
                  <a:lnTo>
                    <a:pt x="1844" y="523"/>
                  </a:lnTo>
                  <a:lnTo>
                    <a:pt x="1752" y="677"/>
                  </a:lnTo>
                  <a:lnTo>
                    <a:pt x="1567" y="800"/>
                  </a:lnTo>
                  <a:lnTo>
                    <a:pt x="1383" y="892"/>
                  </a:lnTo>
                  <a:lnTo>
                    <a:pt x="1168" y="984"/>
                  </a:lnTo>
                  <a:lnTo>
                    <a:pt x="922" y="1046"/>
                  </a:lnTo>
                  <a:lnTo>
                    <a:pt x="646" y="1076"/>
                  </a:lnTo>
                  <a:lnTo>
                    <a:pt x="338" y="1046"/>
                  </a:lnTo>
                  <a:lnTo>
                    <a:pt x="0" y="9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13" name="Google Shape;2313;p47"/>
            <p:cNvSpPr/>
            <p:nvPr/>
          </p:nvSpPr>
          <p:spPr>
            <a:xfrm>
              <a:off x="3298462" y="3160974"/>
              <a:ext cx="109752" cy="32317"/>
            </a:xfrm>
            <a:custGeom>
              <a:avLst/>
              <a:gdLst/>
              <a:ahLst/>
              <a:cxnLst/>
              <a:rect l="l" t="t" r="r" b="b"/>
              <a:pathLst>
                <a:path w="1046" h="308" extrusionOk="0">
                  <a:moveTo>
                    <a:pt x="1014" y="31"/>
                  </a:moveTo>
                  <a:lnTo>
                    <a:pt x="1014" y="31"/>
                  </a:lnTo>
                  <a:lnTo>
                    <a:pt x="830" y="123"/>
                  </a:lnTo>
                  <a:lnTo>
                    <a:pt x="584" y="215"/>
                  </a:lnTo>
                  <a:lnTo>
                    <a:pt x="338" y="277"/>
                  </a:lnTo>
                  <a:lnTo>
                    <a:pt x="62" y="307"/>
                  </a:lnTo>
                  <a:lnTo>
                    <a:pt x="62" y="307"/>
                  </a:lnTo>
                  <a:lnTo>
                    <a:pt x="0" y="307"/>
                  </a:lnTo>
                  <a:lnTo>
                    <a:pt x="0" y="307"/>
                  </a:lnTo>
                  <a:lnTo>
                    <a:pt x="62" y="307"/>
                  </a:lnTo>
                  <a:lnTo>
                    <a:pt x="62" y="307"/>
                  </a:lnTo>
                  <a:lnTo>
                    <a:pt x="338" y="277"/>
                  </a:lnTo>
                  <a:lnTo>
                    <a:pt x="584" y="215"/>
                  </a:lnTo>
                  <a:lnTo>
                    <a:pt x="830" y="123"/>
                  </a:lnTo>
                  <a:lnTo>
                    <a:pt x="1014" y="31"/>
                  </a:lnTo>
                  <a:close/>
                  <a:moveTo>
                    <a:pt x="1014" y="31"/>
                  </a:moveTo>
                  <a:lnTo>
                    <a:pt x="1014" y="31"/>
                  </a:lnTo>
                  <a:lnTo>
                    <a:pt x="1014" y="31"/>
                  </a:lnTo>
                  <a:lnTo>
                    <a:pt x="1014" y="31"/>
                  </a:lnTo>
                  <a:lnTo>
                    <a:pt x="1014" y="31"/>
                  </a:lnTo>
                  <a:close/>
                  <a:moveTo>
                    <a:pt x="1045" y="0"/>
                  </a:moveTo>
                  <a:lnTo>
                    <a:pt x="1045" y="0"/>
                  </a:lnTo>
                  <a:lnTo>
                    <a:pt x="1045" y="31"/>
                  </a:lnTo>
                  <a:lnTo>
                    <a:pt x="1045" y="31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rgbClr val="F2F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14" name="Google Shape;2314;p47"/>
            <p:cNvSpPr/>
            <p:nvPr/>
          </p:nvSpPr>
          <p:spPr>
            <a:xfrm>
              <a:off x="3298462" y="3164122"/>
              <a:ext cx="106499" cy="29169"/>
            </a:xfrm>
            <a:custGeom>
              <a:avLst/>
              <a:gdLst/>
              <a:ahLst/>
              <a:cxnLst/>
              <a:rect l="l" t="t" r="r" b="b"/>
              <a:pathLst>
                <a:path w="1015" h="278" fill="none" extrusionOk="0">
                  <a:moveTo>
                    <a:pt x="1014" y="1"/>
                  </a:moveTo>
                  <a:lnTo>
                    <a:pt x="1014" y="1"/>
                  </a:lnTo>
                  <a:lnTo>
                    <a:pt x="830" y="93"/>
                  </a:lnTo>
                  <a:lnTo>
                    <a:pt x="584" y="185"/>
                  </a:lnTo>
                  <a:lnTo>
                    <a:pt x="338" y="247"/>
                  </a:lnTo>
                  <a:lnTo>
                    <a:pt x="62" y="277"/>
                  </a:lnTo>
                  <a:lnTo>
                    <a:pt x="62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62" y="277"/>
                  </a:lnTo>
                  <a:lnTo>
                    <a:pt x="62" y="277"/>
                  </a:lnTo>
                  <a:lnTo>
                    <a:pt x="338" y="247"/>
                  </a:lnTo>
                  <a:lnTo>
                    <a:pt x="584" y="185"/>
                  </a:lnTo>
                  <a:lnTo>
                    <a:pt x="830" y="93"/>
                  </a:lnTo>
                  <a:lnTo>
                    <a:pt x="101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15" name="Google Shape;2315;p47"/>
            <p:cNvSpPr/>
            <p:nvPr/>
          </p:nvSpPr>
          <p:spPr>
            <a:xfrm>
              <a:off x="3404857" y="3164122"/>
              <a:ext cx="105" cy="10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16" name="Google Shape;2316;p47"/>
            <p:cNvSpPr/>
            <p:nvPr/>
          </p:nvSpPr>
          <p:spPr>
            <a:xfrm>
              <a:off x="3408110" y="3160974"/>
              <a:ext cx="105" cy="3253"/>
            </a:xfrm>
            <a:custGeom>
              <a:avLst/>
              <a:gdLst/>
              <a:ahLst/>
              <a:cxnLst/>
              <a:rect l="l" t="t" r="r" b="b"/>
              <a:pathLst>
                <a:path w="1" h="3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17" name="Google Shape;2317;p47"/>
            <p:cNvSpPr/>
            <p:nvPr/>
          </p:nvSpPr>
          <p:spPr>
            <a:xfrm>
              <a:off x="3240438" y="3080287"/>
              <a:ext cx="206387" cy="113004"/>
            </a:xfrm>
            <a:custGeom>
              <a:avLst/>
              <a:gdLst/>
              <a:ahLst/>
              <a:cxnLst/>
              <a:rect l="l" t="t" r="r" b="b"/>
              <a:pathLst>
                <a:path w="1967" h="1077" extrusionOk="0">
                  <a:moveTo>
                    <a:pt x="1844" y="62"/>
                  </a:moveTo>
                  <a:lnTo>
                    <a:pt x="1913" y="108"/>
                  </a:lnTo>
                  <a:lnTo>
                    <a:pt x="1913" y="108"/>
                  </a:lnTo>
                  <a:lnTo>
                    <a:pt x="1905" y="93"/>
                  </a:lnTo>
                  <a:lnTo>
                    <a:pt x="1844" y="62"/>
                  </a:lnTo>
                  <a:close/>
                  <a:moveTo>
                    <a:pt x="1721" y="1"/>
                  </a:moveTo>
                  <a:lnTo>
                    <a:pt x="1721" y="124"/>
                  </a:lnTo>
                  <a:lnTo>
                    <a:pt x="1690" y="216"/>
                  </a:lnTo>
                  <a:lnTo>
                    <a:pt x="1844" y="62"/>
                  </a:lnTo>
                  <a:lnTo>
                    <a:pt x="1721" y="1"/>
                  </a:lnTo>
                  <a:close/>
                  <a:moveTo>
                    <a:pt x="1913" y="108"/>
                  </a:moveTo>
                  <a:lnTo>
                    <a:pt x="1936" y="155"/>
                  </a:lnTo>
                  <a:lnTo>
                    <a:pt x="1096" y="994"/>
                  </a:lnTo>
                  <a:lnTo>
                    <a:pt x="1096" y="994"/>
                  </a:lnTo>
                  <a:lnTo>
                    <a:pt x="1137" y="984"/>
                  </a:lnTo>
                  <a:lnTo>
                    <a:pt x="1383" y="892"/>
                  </a:lnTo>
                  <a:lnTo>
                    <a:pt x="1567" y="800"/>
                  </a:lnTo>
                  <a:lnTo>
                    <a:pt x="1598" y="800"/>
                  </a:lnTo>
                  <a:lnTo>
                    <a:pt x="1598" y="769"/>
                  </a:lnTo>
                  <a:lnTo>
                    <a:pt x="1721" y="677"/>
                  </a:lnTo>
                  <a:lnTo>
                    <a:pt x="1844" y="554"/>
                  </a:lnTo>
                  <a:lnTo>
                    <a:pt x="1905" y="431"/>
                  </a:lnTo>
                  <a:lnTo>
                    <a:pt x="1967" y="339"/>
                  </a:lnTo>
                  <a:lnTo>
                    <a:pt x="1967" y="216"/>
                  </a:lnTo>
                  <a:lnTo>
                    <a:pt x="1936" y="124"/>
                  </a:lnTo>
                  <a:lnTo>
                    <a:pt x="1913" y="108"/>
                  </a:lnTo>
                  <a:close/>
                  <a:moveTo>
                    <a:pt x="1096" y="994"/>
                  </a:moveTo>
                  <a:lnTo>
                    <a:pt x="932" y="1035"/>
                  </a:lnTo>
                  <a:lnTo>
                    <a:pt x="932" y="1035"/>
                  </a:lnTo>
                  <a:lnTo>
                    <a:pt x="1076" y="1015"/>
                  </a:lnTo>
                  <a:lnTo>
                    <a:pt x="1096" y="994"/>
                  </a:lnTo>
                  <a:close/>
                  <a:moveTo>
                    <a:pt x="93" y="830"/>
                  </a:moveTo>
                  <a:lnTo>
                    <a:pt x="0" y="984"/>
                  </a:lnTo>
                  <a:lnTo>
                    <a:pt x="308" y="1046"/>
                  </a:lnTo>
                  <a:lnTo>
                    <a:pt x="406" y="1058"/>
                  </a:lnTo>
                  <a:lnTo>
                    <a:pt x="406" y="1058"/>
                  </a:lnTo>
                  <a:lnTo>
                    <a:pt x="369" y="1046"/>
                  </a:lnTo>
                  <a:lnTo>
                    <a:pt x="584" y="830"/>
                  </a:lnTo>
                  <a:lnTo>
                    <a:pt x="584" y="830"/>
                  </a:lnTo>
                  <a:lnTo>
                    <a:pt x="369" y="861"/>
                  </a:lnTo>
                  <a:lnTo>
                    <a:pt x="93" y="830"/>
                  </a:lnTo>
                  <a:close/>
                  <a:moveTo>
                    <a:pt x="406" y="1058"/>
                  </a:moveTo>
                  <a:lnTo>
                    <a:pt x="461" y="1076"/>
                  </a:lnTo>
                  <a:lnTo>
                    <a:pt x="471" y="1066"/>
                  </a:lnTo>
                  <a:lnTo>
                    <a:pt x="471" y="1066"/>
                  </a:lnTo>
                  <a:lnTo>
                    <a:pt x="406" y="1058"/>
                  </a:lnTo>
                  <a:close/>
                  <a:moveTo>
                    <a:pt x="1322" y="585"/>
                  </a:moveTo>
                  <a:lnTo>
                    <a:pt x="1045" y="738"/>
                  </a:lnTo>
                  <a:lnTo>
                    <a:pt x="707" y="830"/>
                  </a:lnTo>
                  <a:lnTo>
                    <a:pt x="471" y="1066"/>
                  </a:lnTo>
                  <a:lnTo>
                    <a:pt x="471" y="1066"/>
                  </a:lnTo>
                  <a:lnTo>
                    <a:pt x="553" y="1076"/>
                  </a:lnTo>
                  <a:lnTo>
                    <a:pt x="615" y="1076"/>
                  </a:lnTo>
                  <a:lnTo>
                    <a:pt x="891" y="1046"/>
                  </a:lnTo>
                  <a:lnTo>
                    <a:pt x="932" y="1035"/>
                  </a:lnTo>
                  <a:lnTo>
                    <a:pt x="932" y="1035"/>
                  </a:lnTo>
                  <a:lnTo>
                    <a:pt x="861" y="1046"/>
                  </a:lnTo>
                  <a:lnTo>
                    <a:pt x="1322" y="585"/>
                  </a:lnTo>
                  <a:close/>
                </a:path>
              </a:pathLst>
            </a:custGeom>
            <a:solidFill>
              <a:srgbClr val="D1C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18" name="Google Shape;2318;p47"/>
            <p:cNvSpPr/>
            <p:nvPr/>
          </p:nvSpPr>
          <p:spPr>
            <a:xfrm>
              <a:off x="3240438" y="3080287"/>
              <a:ext cx="206387" cy="113004"/>
            </a:xfrm>
            <a:custGeom>
              <a:avLst/>
              <a:gdLst/>
              <a:ahLst/>
              <a:cxnLst/>
              <a:rect l="l" t="t" r="r" b="b"/>
              <a:pathLst>
                <a:path w="1967" h="1077" fill="none" extrusionOk="0">
                  <a:moveTo>
                    <a:pt x="1721" y="1"/>
                  </a:moveTo>
                  <a:lnTo>
                    <a:pt x="1721" y="1"/>
                  </a:lnTo>
                  <a:lnTo>
                    <a:pt x="1721" y="124"/>
                  </a:lnTo>
                  <a:lnTo>
                    <a:pt x="1690" y="216"/>
                  </a:lnTo>
                  <a:lnTo>
                    <a:pt x="1844" y="62"/>
                  </a:lnTo>
                  <a:lnTo>
                    <a:pt x="1844" y="62"/>
                  </a:lnTo>
                  <a:lnTo>
                    <a:pt x="1905" y="93"/>
                  </a:lnTo>
                  <a:lnTo>
                    <a:pt x="1936" y="155"/>
                  </a:lnTo>
                  <a:lnTo>
                    <a:pt x="1076" y="1015"/>
                  </a:lnTo>
                  <a:lnTo>
                    <a:pt x="1076" y="1015"/>
                  </a:lnTo>
                  <a:lnTo>
                    <a:pt x="861" y="1046"/>
                  </a:lnTo>
                  <a:lnTo>
                    <a:pt x="1322" y="585"/>
                  </a:lnTo>
                  <a:lnTo>
                    <a:pt x="1322" y="585"/>
                  </a:lnTo>
                  <a:lnTo>
                    <a:pt x="1045" y="738"/>
                  </a:lnTo>
                  <a:lnTo>
                    <a:pt x="707" y="830"/>
                  </a:lnTo>
                  <a:lnTo>
                    <a:pt x="461" y="1076"/>
                  </a:lnTo>
                  <a:lnTo>
                    <a:pt x="461" y="1076"/>
                  </a:lnTo>
                  <a:lnTo>
                    <a:pt x="369" y="1046"/>
                  </a:lnTo>
                  <a:lnTo>
                    <a:pt x="584" y="830"/>
                  </a:lnTo>
                  <a:lnTo>
                    <a:pt x="584" y="830"/>
                  </a:lnTo>
                  <a:lnTo>
                    <a:pt x="369" y="861"/>
                  </a:lnTo>
                  <a:lnTo>
                    <a:pt x="369" y="861"/>
                  </a:lnTo>
                  <a:lnTo>
                    <a:pt x="93" y="830"/>
                  </a:lnTo>
                  <a:lnTo>
                    <a:pt x="93" y="830"/>
                  </a:lnTo>
                  <a:lnTo>
                    <a:pt x="0" y="984"/>
                  </a:lnTo>
                  <a:lnTo>
                    <a:pt x="0" y="984"/>
                  </a:lnTo>
                  <a:lnTo>
                    <a:pt x="0" y="984"/>
                  </a:lnTo>
                  <a:lnTo>
                    <a:pt x="308" y="1046"/>
                  </a:lnTo>
                  <a:lnTo>
                    <a:pt x="553" y="1076"/>
                  </a:lnTo>
                  <a:lnTo>
                    <a:pt x="553" y="1076"/>
                  </a:lnTo>
                  <a:lnTo>
                    <a:pt x="615" y="1076"/>
                  </a:lnTo>
                  <a:lnTo>
                    <a:pt x="615" y="1076"/>
                  </a:lnTo>
                  <a:lnTo>
                    <a:pt x="891" y="1046"/>
                  </a:lnTo>
                  <a:lnTo>
                    <a:pt x="1137" y="984"/>
                  </a:lnTo>
                  <a:lnTo>
                    <a:pt x="1383" y="892"/>
                  </a:lnTo>
                  <a:lnTo>
                    <a:pt x="1567" y="800"/>
                  </a:lnTo>
                  <a:lnTo>
                    <a:pt x="1567" y="800"/>
                  </a:lnTo>
                  <a:lnTo>
                    <a:pt x="1567" y="800"/>
                  </a:lnTo>
                  <a:lnTo>
                    <a:pt x="1567" y="800"/>
                  </a:lnTo>
                  <a:lnTo>
                    <a:pt x="1567" y="800"/>
                  </a:lnTo>
                  <a:lnTo>
                    <a:pt x="1567" y="800"/>
                  </a:lnTo>
                  <a:lnTo>
                    <a:pt x="1598" y="800"/>
                  </a:lnTo>
                  <a:lnTo>
                    <a:pt x="1598" y="800"/>
                  </a:lnTo>
                  <a:lnTo>
                    <a:pt x="1598" y="769"/>
                  </a:lnTo>
                  <a:lnTo>
                    <a:pt x="1598" y="769"/>
                  </a:lnTo>
                  <a:lnTo>
                    <a:pt x="1721" y="677"/>
                  </a:lnTo>
                  <a:lnTo>
                    <a:pt x="1844" y="554"/>
                  </a:lnTo>
                  <a:lnTo>
                    <a:pt x="1905" y="431"/>
                  </a:lnTo>
                  <a:lnTo>
                    <a:pt x="1967" y="339"/>
                  </a:lnTo>
                  <a:lnTo>
                    <a:pt x="1967" y="216"/>
                  </a:lnTo>
                  <a:lnTo>
                    <a:pt x="1936" y="124"/>
                  </a:lnTo>
                  <a:lnTo>
                    <a:pt x="1844" y="62"/>
                  </a:lnTo>
                  <a:lnTo>
                    <a:pt x="17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19" name="Google Shape;2319;p47"/>
            <p:cNvSpPr/>
            <p:nvPr/>
          </p:nvSpPr>
          <p:spPr>
            <a:xfrm>
              <a:off x="3301715" y="3080287"/>
              <a:ext cx="99994" cy="87193"/>
            </a:xfrm>
            <a:custGeom>
              <a:avLst/>
              <a:gdLst/>
              <a:ahLst/>
              <a:cxnLst/>
              <a:rect l="l" t="t" r="r" b="b"/>
              <a:pathLst>
                <a:path w="953" h="831" extrusionOk="0">
                  <a:moveTo>
                    <a:pt x="830" y="1"/>
                  </a:moveTo>
                  <a:lnTo>
                    <a:pt x="0" y="830"/>
                  </a:lnTo>
                  <a:lnTo>
                    <a:pt x="123" y="830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CAC2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20" name="Google Shape;2320;p47"/>
            <p:cNvSpPr/>
            <p:nvPr/>
          </p:nvSpPr>
          <p:spPr>
            <a:xfrm>
              <a:off x="3301715" y="3080287"/>
              <a:ext cx="99994" cy="87193"/>
            </a:xfrm>
            <a:custGeom>
              <a:avLst/>
              <a:gdLst/>
              <a:ahLst/>
              <a:cxnLst/>
              <a:rect l="l" t="t" r="r" b="b"/>
              <a:pathLst>
                <a:path w="953" h="831" fill="none" extrusionOk="0">
                  <a:moveTo>
                    <a:pt x="922" y="1"/>
                  </a:moveTo>
                  <a:lnTo>
                    <a:pt x="922" y="1"/>
                  </a:lnTo>
                  <a:lnTo>
                    <a:pt x="922" y="1"/>
                  </a:lnTo>
                  <a:lnTo>
                    <a:pt x="922" y="1"/>
                  </a:lnTo>
                  <a:lnTo>
                    <a:pt x="922" y="1"/>
                  </a:lnTo>
                  <a:lnTo>
                    <a:pt x="922" y="1"/>
                  </a:lnTo>
                  <a:lnTo>
                    <a:pt x="830" y="1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123" y="830"/>
                  </a:lnTo>
                  <a:lnTo>
                    <a:pt x="953" y="1"/>
                  </a:lnTo>
                  <a:lnTo>
                    <a:pt x="953" y="1"/>
                  </a:lnTo>
                  <a:lnTo>
                    <a:pt x="953" y="1"/>
                  </a:lnTo>
                  <a:lnTo>
                    <a:pt x="953" y="1"/>
                  </a:lnTo>
                  <a:lnTo>
                    <a:pt x="953" y="1"/>
                  </a:lnTo>
                  <a:lnTo>
                    <a:pt x="953" y="1"/>
                  </a:lnTo>
                  <a:lnTo>
                    <a:pt x="9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21" name="Google Shape;2321;p47"/>
            <p:cNvSpPr/>
            <p:nvPr/>
          </p:nvSpPr>
          <p:spPr>
            <a:xfrm>
              <a:off x="3279156" y="3167374"/>
              <a:ext cx="35570" cy="25916"/>
            </a:xfrm>
            <a:custGeom>
              <a:avLst/>
              <a:gdLst/>
              <a:ahLst/>
              <a:cxnLst/>
              <a:rect l="l" t="t" r="r" b="b"/>
              <a:pathLst>
                <a:path w="339" h="247" extrusionOk="0">
                  <a:moveTo>
                    <a:pt x="215" y="0"/>
                  </a:moveTo>
                  <a:lnTo>
                    <a:pt x="0" y="216"/>
                  </a:lnTo>
                  <a:lnTo>
                    <a:pt x="92" y="246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C0B7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22" name="Google Shape;2322;p47"/>
            <p:cNvSpPr/>
            <p:nvPr/>
          </p:nvSpPr>
          <p:spPr>
            <a:xfrm>
              <a:off x="3279156" y="3167374"/>
              <a:ext cx="35570" cy="25916"/>
            </a:xfrm>
            <a:custGeom>
              <a:avLst/>
              <a:gdLst/>
              <a:ahLst/>
              <a:cxnLst/>
              <a:rect l="l" t="t" r="r" b="b"/>
              <a:pathLst>
                <a:path w="339" h="247" fill="none" extrusionOk="0">
                  <a:moveTo>
                    <a:pt x="338" y="0"/>
                  </a:moveTo>
                  <a:lnTo>
                    <a:pt x="338" y="0"/>
                  </a:lnTo>
                  <a:lnTo>
                    <a:pt x="215" y="0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92" y="246"/>
                  </a:lnTo>
                  <a:lnTo>
                    <a:pt x="3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23" name="Google Shape;2323;p47"/>
            <p:cNvSpPr/>
            <p:nvPr/>
          </p:nvSpPr>
          <p:spPr>
            <a:xfrm>
              <a:off x="3379046" y="3102845"/>
              <a:ext cx="38822" cy="38822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369" y="1"/>
                  </a:moveTo>
                  <a:lnTo>
                    <a:pt x="1" y="370"/>
                  </a:lnTo>
                  <a:lnTo>
                    <a:pt x="216" y="185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CAC2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24" name="Google Shape;2324;p47"/>
            <p:cNvSpPr/>
            <p:nvPr/>
          </p:nvSpPr>
          <p:spPr>
            <a:xfrm>
              <a:off x="3379046" y="3102845"/>
              <a:ext cx="38822" cy="38822"/>
            </a:xfrm>
            <a:custGeom>
              <a:avLst/>
              <a:gdLst/>
              <a:ahLst/>
              <a:cxnLst/>
              <a:rect l="l" t="t" r="r" b="b"/>
              <a:pathLst>
                <a:path w="370" h="370" fill="none" extrusionOk="0">
                  <a:moveTo>
                    <a:pt x="369" y="1"/>
                  </a:moveTo>
                  <a:lnTo>
                    <a:pt x="1" y="370"/>
                  </a:lnTo>
                  <a:lnTo>
                    <a:pt x="1" y="370"/>
                  </a:lnTo>
                  <a:lnTo>
                    <a:pt x="216" y="185"/>
                  </a:lnTo>
                  <a:lnTo>
                    <a:pt x="3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25" name="Google Shape;2325;p47"/>
            <p:cNvSpPr/>
            <p:nvPr/>
          </p:nvSpPr>
          <p:spPr>
            <a:xfrm>
              <a:off x="3330675" y="3086792"/>
              <a:ext cx="113004" cy="103246"/>
            </a:xfrm>
            <a:custGeom>
              <a:avLst/>
              <a:gdLst/>
              <a:ahLst/>
              <a:cxnLst/>
              <a:rect l="l" t="t" r="r" b="b"/>
              <a:pathLst>
                <a:path w="1077" h="984" extrusionOk="0">
                  <a:moveTo>
                    <a:pt x="984" y="0"/>
                  </a:moveTo>
                  <a:lnTo>
                    <a:pt x="830" y="154"/>
                  </a:lnTo>
                  <a:lnTo>
                    <a:pt x="677" y="338"/>
                  </a:lnTo>
                  <a:lnTo>
                    <a:pt x="462" y="523"/>
                  </a:lnTo>
                  <a:lnTo>
                    <a:pt x="1" y="984"/>
                  </a:lnTo>
                  <a:lnTo>
                    <a:pt x="216" y="953"/>
                  </a:lnTo>
                  <a:lnTo>
                    <a:pt x="1076" y="93"/>
                  </a:lnTo>
                  <a:lnTo>
                    <a:pt x="1045" y="31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C0B7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26" name="Google Shape;2326;p47"/>
            <p:cNvSpPr/>
            <p:nvPr/>
          </p:nvSpPr>
          <p:spPr>
            <a:xfrm>
              <a:off x="3330675" y="3086792"/>
              <a:ext cx="113004" cy="103246"/>
            </a:xfrm>
            <a:custGeom>
              <a:avLst/>
              <a:gdLst/>
              <a:ahLst/>
              <a:cxnLst/>
              <a:rect l="l" t="t" r="r" b="b"/>
              <a:pathLst>
                <a:path w="1077" h="984" fill="none" extrusionOk="0">
                  <a:moveTo>
                    <a:pt x="984" y="0"/>
                  </a:moveTo>
                  <a:lnTo>
                    <a:pt x="830" y="154"/>
                  </a:lnTo>
                  <a:lnTo>
                    <a:pt x="830" y="154"/>
                  </a:lnTo>
                  <a:lnTo>
                    <a:pt x="677" y="338"/>
                  </a:lnTo>
                  <a:lnTo>
                    <a:pt x="462" y="523"/>
                  </a:lnTo>
                  <a:lnTo>
                    <a:pt x="1" y="984"/>
                  </a:lnTo>
                  <a:lnTo>
                    <a:pt x="1" y="984"/>
                  </a:lnTo>
                  <a:lnTo>
                    <a:pt x="216" y="953"/>
                  </a:lnTo>
                  <a:lnTo>
                    <a:pt x="1076" y="93"/>
                  </a:lnTo>
                  <a:lnTo>
                    <a:pt x="1076" y="93"/>
                  </a:lnTo>
                  <a:lnTo>
                    <a:pt x="1045" y="31"/>
                  </a:lnTo>
                  <a:lnTo>
                    <a:pt x="9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27" name="Google Shape;2327;p47"/>
            <p:cNvSpPr/>
            <p:nvPr/>
          </p:nvSpPr>
          <p:spPr>
            <a:xfrm>
              <a:off x="3179162" y="3212492"/>
              <a:ext cx="61381" cy="132310"/>
            </a:xfrm>
            <a:custGeom>
              <a:avLst/>
              <a:gdLst/>
              <a:ahLst/>
              <a:cxnLst/>
              <a:rect l="l" t="t" r="r" b="b"/>
              <a:pathLst>
                <a:path w="585" h="1261" extrusionOk="0">
                  <a:moveTo>
                    <a:pt x="1" y="1"/>
                  </a:moveTo>
                  <a:lnTo>
                    <a:pt x="1" y="1076"/>
                  </a:lnTo>
                  <a:lnTo>
                    <a:pt x="123" y="1168"/>
                  </a:lnTo>
                  <a:lnTo>
                    <a:pt x="246" y="1230"/>
                  </a:lnTo>
                  <a:lnTo>
                    <a:pt x="369" y="1260"/>
                  </a:lnTo>
                  <a:lnTo>
                    <a:pt x="461" y="1168"/>
                  </a:lnTo>
                  <a:lnTo>
                    <a:pt x="492" y="1045"/>
                  </a:lnTo>
                  <a:lnTo>
                    <a:pt x="554" y="769"/>
                  </a:lnTo>
                  <a:lnTo>
                    <a:pt x="584" y="554"/>
                  </a:lnTo>
                  <a:lnTo>
                    <a:pt x="584" y="462"/>
                  </a:lnTo>
                  <a:lnTo>
                    <a:pt x="400" y="369"/>
                  </a:lnTo>
                  <a:lnTo>
                    <a:pt x="246" y="246"/>
                  </a:lnTo>
                  <a:lnTo>
                    <a:pt x="93" y="1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80F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28" name="Google Shape;2328;p47"/>
            <p:cNvSpPr/>
            <p:nvPr/>
          </p:nvSpPr>
          <p:spPr>
            <a:xfrm>
              <a:off x="4571948" y="3212492"/>
              <a:ext cx="538475" cy="332193"/>
            </a:xfrm>
            <a:custGeom>
              <a:avLst/>
              <a:gdLst/>
              <a:ahLst/>
              <a:cxnLst/>
              <a:rect l="l" t="t" r="r" b="b"/>
              <a:pathLst>
                <a:path w="5132" h="3166" extrusionOk="0">
                  <a:moveTo>
                    <a:pt x="4302" y="1"/>
                  </a:moveTo>
                  <a:lnTo>
                    <a:pt x="3779" y="31"/>
                  </a:lnTo>
                  <a:lnTo>
                    <a:pt x="3011" y="93"/>
                  </a:lnTo>
                  <a:lnTo>
                    <a:pt x="2612" y="185"/>
                  </a:lnTo>
                  <a:lnTo>
                    <a:pt x="2212" y="277"/>
                  </a:lnTo>
                  <a:lnTo>
                    <a:pt x="1813" y="431"/>
                  </a:lnTo>
                  <a:lnTo>
                    <a:pt x="1444" y="615"/>
                  </a:lnTo>
                  <a:lnTo>
                    <a:pt x="1075" y="892"/>
                  </a:lnTo>
                  <a:lnTo>
                    <a:pt x="738" y="1199"/>
                  </a:lnTo>
                  <a:lnTo>
                    <a:pt x="430" y="1537"/>
                  </a:lnTo>
                  <a:lnTo>
                    <a:pt x="215" y="1875"/>
                  </a:lnTo>
                  <a:lnTo>
                    <a:pt x="62" y="2213"/>
                  </a:lnTo>
                  <a:lnTo>
                    <a:pt x="0" y="2367"/>
                  </a:lnTo>
                  <a:lnTo>
                    <a:pt x="0" y="2489"/>
                  </a:lnTo>
                  <a:lnTo>
                    <a:pt x="0" y="2643"/>
                  </a:lnTo>
                  <a:lnTo>
                    <a:pt x="0" y="2766"/>
                  </a:lnTo>
                  <a:lnTo>
                    <a:pt x="62" y="2858"/>
                  </a:lnTo>
                  <a:lnTo>
                    <a:pt x="154" y="2920"/>
                  </a:lnTo>
                  <a:lnTo>
                    <a:pt x="215" y="2705"/>
                  </a:lnTo>
                  <a:lnTo>
                    <a:pt x="307" y="2489"/>
                  </a:lnTo>
                  <a:lnTo>
                    <a:pt x="400" y="2274"/>
                  </a:lnTo>
                  <a:lnTo>
                    <a:pt x="553" y="2059"/>
                  </a:lnTo>
                  <a:lnTo>
                    <a:pt x="738" y="1813"/>
                  </a:lnTo>
                  <a:lnTo>
                    <a:pt x="922" y="1598"/>
                  </a:lnTo>
                  <a:lnTo>
                    <a:pt x="1168" y="1414"/>
                  </a:lnTo>
                  <a:lnTo>
                    <a:pt x="1444" y="1230"/>
                  </a:lnTo>
                  <a:lnTo>
                    <a:pt x="1751" y="1076"/>
                  </a:lnTo>
                  <a:lnTo>
                    <a:pt x="2028" y="953"/>
                  </a:lnTo>
                  <a:lnTo>
                    <a:pt x="2274" y="892"/>
                  </a:lnTo>
                  <a:lnTo>
                    <a:pt x="2550" y="861"/>
                  </a:lnTo>
                  <a:lnTo>
                    <a:pt x="2765" y="830"/>
                  </a:lnTo>
                  <a:lnTo>
                    <a:pt x="2980" y="861"/>
                  </a:lnTo>
                  <a:lnTo>
                    <a:pt x="3196" y="892"/>
                  </a:lnTo>
                  <a:lnTo>
                    <a:pt x="3380" y="953"/>
                  </a:lnTo>
                  <a:lnTo>
                    <a:pt x="3718" y="1076"/>
                  </a:lnTo>
                  <a:lnTo>
                    <a:pt x="3933" y="1230"/>
                  </a:lnTo>
                  <a:lnTo>
                    <a:pt x="4148" y="1383"/>
                  </a:lnTo>
                  <a:lnTo>
                    <a:pt x="4363" y="1598"/>
                  </a:lnTo>
                  <a:lnTo>
                    <a:pt x="4517" y="1783"/>
                  </a:lnTo>
                  <a:lnTo>
                    <a:pt x="4670" y="1998"/>
                  </a:lnTo>
                  <a:lnTo>
                    <a:pt x="4763" y="2182"/>
                  </a:lnTo>
                  <a:lnTo>
                    <a:pt x="4824" y="2336"/>
                  </a:lnTo>
                  <a:lnTo>
                    <a:pt x="4885" y="2489"/>
                  </a:lnTo>
                  <a:lnTo>
                    <a:pt x="4947" y="2766"/>
                  </a:lnTo>
                  <a:lnTo>
                    <a:pt x="4947" y="2981"/>
                  </a:lnTo>
                  <a:lnTo>
                    <a:pt x="4947" y="3104"/>
                  </a:lnTo>
                  <a:lnTo>
                    <a:pt x="4947" y="3165"/>
                  </a:lnTo>
                  <a:lnTo>
                    <a:pt x="5039" y="3104"/>
                  </a:lnTo>
                  <a:lnTo>
                    <a:pt x="5070" y="3043"/>
                  </a:lnTo>
                  <a:lnTo>
                    <a:pt x="5101" y="2950"/>
                  </a:lnTo>
                  <a:lnTo>
                    <a:pt x="5131" y="2705"/>
                  </a:lnTo>
                  <a:lnTo>
                    <a:pt x="5131" y="2428"/>
                  </a:lnTo>
                  <a:lnTo>
                    <a:pt x="5101" y="2090"/>
                  </a:lnTo>
                  <a:lnTo>
                    <a:pt x="5008" y="1752"/>
                  </a:lnTo>
                  <a:lnTo>
                    <a:pt x="4916" y="1414"/>
                  </a:lnTo>
                  <a:lnTo>
                    <a:pt x="4824" y="1138"/>
                  </a:lnTo>
                  <a:lnTo>
                    <a:pt x="4701" y="922"/>
                  </a:lnTo>
                  <a:lnTo>
                    <a:pt x="4548" y="646"/>
                  </a:lnTo>
                  <a:lnTo>
                    <a:pt x="4425" y="400"/>
                  </a:lnTo>
                  <a:lnTo>
                    <a:pt x="43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29" name="Google Shape;2329;p47"/>
            <p:cNvSpPr/>
            <p:nvPr/>
          </p:nvSpPr>
          <p:spPr>
            <a:xfrm>
              <a:off x="4578348" y="2857846"/>
              <a:ext cx="112899" cy="167775"/>
            </a:xfrm>
            <a:custGeom>
              <a:avLst/>
              <a:gdLst/>
              <a:ahLst/>
              <a:cxnLst/>
              <a:rect l="l" t="t" r="r" b="b"/>
              <a:pathLst>
                <a:path w="1076" h="1599" extrusionOk="0">
                  <a:moveTo>
                    <a:pt x="892" y="1"/>
                  </a:moveTo>
                  <a:lnTo>
                    <a:pt x="738" y="62"/>
                  </a:lnTo>
                  <a:lnTo>
                    <a:pt x="400" y="216"/>
                  </a:lnTo>
                  <a:lnTo>
                    <a:pt x="246" y="339"/>
                  </a:lnTo>
                  <a:lnTo>
                    <a:pt x="93" y="462"/>
                  </a:lnTo>
                  <a:lnTo>
                    <a:pt x="1" y="615"/>
                  </a:lnTo>
                  <a:lnTo>
                    <a:pt x="1" y="708"/>
                  </a:lnTo>
                  <a:lnTo>
                    <a:pt x="1" y="800"/>
                  </a:lnTo>
                  <a:lnTo>
                    <a:pt x="93" y="984"/>
                  </a:lnTo>
                  <a:lnTo>
                    <a:pt x="216" y="1138"/>
                  </a:lnTo>
                  <a:lnTo>
                    <a:pt x="369" y="1261"/>
                  </a:lnTo>
                  <a:lnTo>
                    <a:pt x="523" y="1383"/>
                  </a:lnTo>
                  <a:lnTo>
                    <a:pt x="830" y="1537"/>
                  </a:lnTo>
                  <a:lnTo>
                    <a:pt x="953" y="1599"/>
                  </a:lnTo>
                  <a:lnTo>
                    <a:pt x="984" y="1445"/>
                  </a:lnTo>
                  <a:lnTo>
                    <a:pt x="1076" y="1015"/>
                  </a:lnTo>
                  <a:lnTo>
                    <a:pt x="1076" y="769"/>
                  </a:lnTo>
                  <a:lnTo>
                    <a:pt x="1076" y="492"/>
                  </a:lnTo>
                  <a:lnTo>
                    <a:pt x="1014" y="247"/>
                  </a:lnTo>
                  <a:lnTo>
                    <a:pt x="953" y="124"/>
                  </a:lnTo>
                  <a:lnTo>
                    <a:pt x="892" y="1"/>
                  </a:lnTo>
                  <a:close/>
                </a:path>
              </a:pathLst>
            </a:custGeom>
            <a:solidFill>
              <a:srgbClr val="0A1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30" name="Google Shape;2330;p47"/>
            <p:cNvSpPr/>
            <p:nvPr/>
          </p:nvSpPr>
          <p:spPr>
            <a:xfrm>
              <a:off x="4755673" y="3102845"/>
              <a:ext cx="99994" cy="100098"/>
            </a:xfrm>
            <a:custGeom>
              <a:avLst/>
              <a:gdLst/>
              <a:ahLst/>
              <a:cxnLst/>
              <a:rect l="l" t="t" r="r" b="b"/>
              <a:pathLst>
                <a:path w="953" h="954" extrusionOk="0">
                  <a:moveTo>
                    <a:pt x="369" y="1"/>
                  </a:moveTo>
                  <a:lnTo>
                    <a:pt x="277" y="32"/>
                  </a:lnTo>
                  <a:lnTo>
                    <a:pt x="123" y="124"/>
                  </a:lnTo>
                  <a:lnTo>
                    <a:pt x="31" y="278"/>
                  </a:lnTo>
                  <a:lnTo>
                    <a:pt x="0" y="370"/>
                  </a:lnTo>
                  <a:lnTo>
                    <a:pt x="0" y="462"/>
                  </a:lnTo>
                  <a:lnTo>
                    <a:pt x="0" y="554"/>
                  </a:lnTo>
                  <a:lnTo>
                    <a:pt x="31" y="646"/>
                  </a:lnTo>
                  <a:lnTo>
                    <a:pt x="123" y="800"/>
                  </a:lnTo>
                  <a:lnTo>
                    <a:pt x="277" y="923"/>
                  </a:lnTo>
                  <a:lnTo>
                    <a:pt x="369" y="923"/>
                  </a:lnTo>
                  <a:lnTo>
                    <a:pt x="461" y="953"/>
                  </a:lnTo>
                  <a:lnTo>
                    <a:pt x="584" y="923"/>
                  </a:lnTo>
                  <a:lnTo>
                    <a:pt x="676" y="923"/>
                  </a:lnTo>
                  <a:lnTo>
                    <a:pt x="799" y="800"/>
                  </a:lnTo>
                  <a:lnTo>
                    <a:pt x="922" y="646"/>
                  </a:lnTo>
                  <a:lnTo>
                    <a:pt x="953" y="554"/>
                  </a:lnTo>
                  <a:lnTo>
                    <a:pt x="953" y="462"/>
                  </a:lnTo>
                  <a:lnTo>
                    <a:pt x="953" y="370"/>
                  </a:lnTo>
                  <a:lnTo>
                    <a:pt x="922" y="278"/>
                  </a:lnTo>
                  <a:lnTo>
                    <a:pt x="799" y="124"/>
                  </a:lnTo>
                  <a:lnTo>
                    <a:pt x="676" y="32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343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31" name="Google Shape;2331;p47"/>
            <p:cNvSpPr/>
            <p:nvPr/>
          </p:nvSpPr>
          <p:spPr>
            <a:xfrm>
              <a:off x="4774980" y="3119004"/>
              <a:ext cx="61381" cy="64634"/>
            </a:xfrm>
            <a:custGeom>
              <a:avLst/>
              <a:gdLst/>
              <a:ahLst/>
              <a:cxnLst/>
              <a:rect l="l" t="t" r="r" b="b"/>
              <a:pathLst>
                <a:path w="585" h="616" extrusionOk="0">
                  <a:moveTo>
                    <a:pt x="277" y="1"/>
                  </a:moveTo>
                  <a:lnTo>
                    <a:pt x="185" y="31"/>
                  </a:lnTo>
                  <a:lnTo>
                    <a:pt x="62" y="93"/>
                  </a:lnTo>
                  <a:lnTo>
                    <a:pt x="1" y="185"/>
                  </a:lnTo>
                  <a:lnTo>
                    <a:pt x="1" y="308"/>
                  </a:lnTo>
                  <a:lnTo>
                    <a:pt x="1" y="431"/>
                  </a:lnTo>
                  <a:lnTo>
                    <a:pt x="62" y="523"/>
                  </a:lnTo>
                  <a:lnTo>
                    <a:pt x="185" y="584"/>
                  </a:lnTo>
                  <a:lnTo>
                    <a:pt x="277" y="615"/>
                  </a:lnTo>
                  <a:lnTo>
                    <a:pt x="400" y="584"/>
                  </a:lnTo>
                  <a:lnTo>
                    <a:pt x="492" y="523"/>
                  </a:lnTo>
                  <a:lnTo>
                    <a:pt x="554" y="431"/>
                  </a:lnTo>
                  <a:lnTo>
                    <a:pt x="585" y="308"/>
                  </a:lnTo>
                  <a:lnTo>
                    <a:pt x="554" y="185"/>
                  </a:lnTo>
                  <a:lnTo>
                    <a:pt x="492" y="93"/>
                  </a:lnTo>
                  <a:lnTo>
                    <a:pt x="400" y="31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32" name="Google Shape;2332;p47"/>
            <p:cNvSpPr/>
            <p:nvPr/>
          </p:nvSpPr>
          <p:spPr>
            <a:xfrm>
              <a:off x="4658932" y="2632257"/>
              <a:ext cx="338593" cy="309529"/>
            </a:xfrm>
            <a:custGeom>
              <a:avLst/>
              <a:gdLst/>
              <a:ahLst/>
              <a:cxnLst/>
              <a:rect l="l" t="t" r="r" b="b"/>
              <a:pathLst>
                <a:path w="3227" h="2950" extrusionOk="0">
                  <a:moveTo>
                    <a:pt x="1" y="0"/>
                  </a:moveTo>
                  <a:lnTo>
                    <a:pt x="93" y="61"/>
                  </a:lnTo>
                  <a:lnTo>
                    <a:pt x="216" y="184"/>
                  </a:lnTo>
                  <a:lnTo>
                    <a:pt x="369" y="399"/>
                  </a:lnTo>
                  <a:lnTo>
                    <a:pt x="707" y="891"/>
                  </a:lnTo>
                  <a:lnTo>
                    <a:pt x="1015" y="1352"/>
                  </a:lnTo>
                  <a:lnTo>
                    <a:pt x="1353" y="1813"/>
                  </a:lnTo>
                  <a:lnTo>
                    <a:pt x="1721" y="2274"/>
                  </a:lnTo>
                  <a:lnTo>
                    <a:pt x="1906" y="2458"/>
                  </a:lnTo>
                  <a:lnTo>
                    <a:pt x="2151" y="2642"/>
                  </a:lnTo>
                  <a:lnTo>
                    <a:pt x="2397" y="2796"/>
                  </a:lnTo>
                  <a:lnTo>
                    <a:pt x="2674" y="2919"/>
                  </a:lnTo>
                  <a:lnTo>
                    <a:pt x="2950" y="2950"/>
                  </a:lnTo>
                  <a:lnTo>
                    <a:pt x="3227" y="2950"/>
                  </a:lnTo>
                  <a:lnTo>
                    <a:pt x="2950" y="2919"/>
                  </a:lnTo>
                  <a:lnTo>
                    <a:pt x="2674" y="2858"/>
                  </a:lnTo>
                  <a:lnTo>
                    <a:pt x="2428" y="2735"/>
                  </a:lnTo>
                  <a:lnTo>
                    <a:pt x="2182" y="2581"/>
                  </a:lnTo>
                  <a:lnTo>
                    <a:pt x="1967" y="2397"/>
                  </a:lnTo>
                  <a:lnTo>
                    <a:pt x="1783" y="2212"/>
                  </a:lnTo>
                  <a:lnTo>
                    <a:pt x="1414" y="1751"/>
                  </a:lnTo>
                  <a:lnTo>
                    <a:pt x="1076" y="1290"/>
                  </a:lnTo>
                  <a:lnTo>
                    <a:pt x="769" y="830"/>
                  </a:lnTo>
                  <a:lnTo>
                    <a:pt x="431" y="369"/>
                  </a:lnTo>
                  <a:lnTo>
                    <a:pt x="216" y="154"/>
                  </a:lnTo>
                  <a:lnTo>
                    <a:pt x="124" y="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33" name="Google Shape;2333;p47"/>
            <p:cNvSpPr/>
            <p:nvPr/>
          </p:nvSpPr>
          <p:spPr>
            <a:xfrm>
              <a:off x="4658932" y="2632257"/>
              <a:ext cx="338593" cy="309529"/>
            </a:xfrm>
            <a:custGeom>
              <a:avLst/>
              <a:gdLst/>
              <a:ahLst/>
              <a:cxnLst/>
              <a:rect l="l" t="t" r="r" b="b"/>
              <a:pathLst>
                <a:path w="3227" h="295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4" y="61"/>
                  </a:lnTo>
                  <a:lnTo>
                    <a:pt x="216" y="154"/>
                  </a:lnTo>
                  <a:lnTo>
                    <a:pt x="216" y="154"/>
                  </a:lnTo>
                  <a:lnTo>
                    <a:pt x="431" y="369"/>
                  </a:lnTo>
                  <a:lnTo>
                    <a:pt x="431" y="369"/>
                  </a:lnTo>
                  <a:lnTo>
                    <a:pt x="769" y="830"/>
                  </a:lnTo>
                  <a:lnTo>
                    <a:pt x="769" y="830"/>
                  </a:lnTo>
                  <a:lnTo>
                    <a:pt x="1076" y="1290"/>
                  </a:lnTo>
                  <a:lnTo>
                    <a:pt x="1414" y="1751"/>
                  </a:lnTo>
                  <a:lnTo>
                    <a:pt x="1414" y="1751"/>
                  </a:lnTo>
                  <a:lnTo>
                    <a:pt x="1783" y="2212"/>
                  </a:lnTo>
                  <a:lnTo>
                    <a:pt x="1967" y="2397"/>
                  </a:lnTo>
                  <a:lnTo>
                    <a:pt x="2182" y="2581"/>
                  </a:lnTo>
                  <a:lnTo>
                    <a:pt x="2182" y="2581"/>
                  </a:lnTo>
                  <a:lnTo>
                    <a:pt x="2428" y="2735"/>
                  </a:lnTo>
                  <a:lnTo>
                    <a:pt x="2674" y="2858"/>
                  </a:lnTo>
                  <a:lnTo>
                    <a:pt x="2674" y="2858"/>
                  </a:lnTo>
                  <a:lnTo>
                    <a:pt x="2950" y="2919"/>
                  </a:lnTo>
                  <a:lnTo>
                    <a:pt x="3227" y="2950"/>
                  </a:lnTo>
                  <a:lnTo>
                    <a:pt x="3227" y="2950"/>
                  </a:lnTo>
                  <a:lnTo>
                    <a:pt x="2950" y="2950"/>
                  </a:lnTo>
                  <a:lnTo>
                    <a:pt x="2674" y="2919"/>
                  </a:lnTo>
                  <a:lnTo>
                    <a:pt x="2674" y="2919"/>
                  </a:lnTo>
                  <a:lnTo>
                    <a:pt x="2397" y="2796"/>
                  </a:lnTo>
                  <a:lnTo>
                    <a:pt x="2151" y="2642"/>
                  </a:lnTo>
                  <a:lnTo>
                    <a:pt x="2151" y="2642"/>
                  </a:lnTo>
                  <a:lnTo>
                    <a:pt x="1906" y="2458"/>
                  </a:lnTo>
                  <a:lnTo>
                    <a:pt x="1906" y="2458"/>
                  </a:lnTo>
                  <a:lnTo>
                    <a:pt x="1721" y="2274"/>
                  </a:lnTo>
                  <a:lnTo>
                    <a:pt x="1721" y="2274"/>
                  </a:lnTo>
                  <a:lnTo>
                    <a:pt x="1353" y="1813"/>
                  </a:lnTo>
                  <a:lnTo>
                    <a:pt x="1353" y="1813"/>
                  </a:lnTo>
                  <a:lnTo>
                    <a:pt x="1015" y="1352"/>
                  </a:lnTo>
                  <a:lnTo>
                    <a:pt x="707" y="891"/>
                  </a:lnTo>
                  <a:lnTo>
                    <a:pt x="707" y="891"/>
                  </a:lnTo>
                  <a:lnTo>
                    <a:pt x="369" y="399"/>
                  </a:lnTo>
                  <a:lnTo>
                    <a:pt x="369" y="399"/>
                  </a:lnTo>
                  <a:lnTo>
                    <a:pt x="216" y="184"/>
                  </a:lnTo>
                  <a:lnTo>
                    <a:pt x="216" y="184"/>
                  </a:lnTo>
                  <a:lnTo>
                    <a:pt x="93" y="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34" name="Google Shape;2334;p47"/>
            <p:cNvSpPr/>
            <p:nvPr/>
          </p:nvSpPr>
          <p:spPr>
            <a:xfrm>
              <a:off x="4742767" y="2677375"/>
              <a:ext cx="216146" cy="232199"/>
            </a:xfrm>
            <a:custGeom>
              <a:avLst/>
              <a:gdLst/>
              <a:ahLst/>
              <a:cxnLst/>
              <a:rect l="l" t="t" r="r" b="b"/>
              <a:pathLst>
                <a:path w="2060" h="2213" extrusionOk="0">
                  <a:moveTo>
                    <a:pt x="154" y="0"/>
                  </a:moveTo>
                  <a:lnTo>
                    <a:pt x="62" y="31"/>
                  </a:lnTo>
                  <a:lnTo>
                    <a:pt x="31" y="92"/>
                  </a:lnTo>
                  <a:lnTo>
                    <a:pt x="1" y="185"/>
                  </a:lnTo>
                  <a:lnTo>
                    <a:pt x="31" y="246"/>
                  </a:lnTo>
                  <a:lnTo>
                    <a:pt x="922" y="1414"/>
                  </a:lnTo>
                  <a:lnTo>
                    <a:pt x="1137" y="1690"/>
                  </a:lnTo>
                  <a:lnTo>
                    <a:pt x="1352" y="1905"/>
                  </a:lnTo>
                  <a:lnTo>
                    <a:pt x="1568" y="2028"/>
                  </a:lnTo>
                  <a:lnTo>
                    <a:pt x="1721" y="2120"/>
                  </a:lnTo>
                  <a:lnTo>
                    <a:pt x="1844" y="2182"/>
                  </a:lnTo>
                  <a:lnTo>
                    <a:pt x="1967" y="2212"/>
                  </a:lnTo>
                  <a:lnTo>
                    <a:pt x="2059" y="2212"/>
                  </a:lnTo>
                  <a:lnTo>
                    <a:pt x="1168" y="307"/>
                  </a:lnTo>
                  <a:lnTo>
                    <a:pt x="1107" y="185"/>
                  </a:lnTo>
                  <a:lnTo>
                    <a:pt x="984" y="92"/>
                  </a:lnTo>
                  <a:lnTo>
                    <a:pt x="861" y="31"/>
                  </a:lnTo>
                  <a:lnTo>
                    <a:pt x="707" y="3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2A4F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35" name="Google Shape;2335;p47"/>
            <p:cNvSpPr/>
            <p:nvPr/>
          </p:nvSpPr>
          <p:spPr>
            <a:xfrm>
              <a:off x="4742767" y="2677375"/>
              <a:ext cx="216146" cy="232199"/>
            </a:xfrm>
            <a:custGeom>
              <a:avLst/>
              <a:gdLst/>
              <a:ahLst/>
              <a:cxnLst/>
              <a:rect l="l" t="t" r="r" b="b"/>
              <a:pathLst>
                <a:path w="2060" h="2213" fill="none" extrusionOk="0">
                  <a:moveTo>
                    <a:pt x="154" y="0"/>
                  </a:moveTo>
                  <a:lnTo>
                    <a:pt x="707" y="31"/>
                  </a:lnTo>
                  <a:lnTo>
                    <a:pt x="707" y="31"/>
                  </a:lnTo>
                  <a:lnTo>
                    <a:pt x="861" y="31"/>
                  </a:lnTo>
                  <a:lnTo>
                    <a:pt x="984" y="92"/>
                  </a:lnTo>
                  <a:lnTo>
                    <a:pt x="1107" y="185"/>
                  </a:lnTo>
                  <a:lnTo>
                    <a:pt x="1168" y="307"/>
                  </a:lnTo>
                  <a:lnTo>
                    <a:pt x="2059" y="2212"/>
                  </a:lnTo>
                  <a:lnTo>
                    <a:pt x="2059" y="2212"/>
                  </a:lnTo>
                  <a:lnTo>
                    <a:pt x="1967" y="2212"/>
                  </a:lnTo>
                  <a:lnTo>
                    <a:pt x="1844" y="2182"/>
                  </a:lnTo>
                  <a:lnTo>
                    <a:pt x="1721" y="2120"/>
                  </a:lnTo>
                  <a:lnTo>
                    <a:pt x="1568" y="2028"/>
                  </a:lnTo>
                  <a:lnTo>
                    <a:pt x="1352" y="1905"/>
                  </a:lnTo>
                  <a:lnTo>
                    <a:pt x="1137" y="1690"/>
                  </a:lnTo>
                  <a:lnTo>
                    <a:pt x="922" y="1414"/>
                  </a:lnTo>
                  <a:lnTo>
                    <a:pt x="922" y="1414"/>
                  </a:lnTo>
                  <a:lnTo>
                    <a:pt x="31" y="246"/>
                  </a:lnTo>
                  <a:lnTo>
                    <a:pt x="31" y="246"/>
                  </a:lnTo>
                  <a:lnTo>
                    <a:pt x="1" y="185"/>
                  </a:lnTo>
                  <a:lnTo>
                    <a:pt x="31" y="92"/>
                  </a:lnTo>
                  <a:lnTo>
                    <a:pt x="62" y="31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36" name="Google Shape;2336;p47"/>
            <p:cNvSpPr/>
            <p:nvPr/>
          </p:nvSpPr>
          <p:spPr>
            <a:xfrm>
              <a:off x="4816950" y="2735398"/>
              <a:ext cx="67782" cy="80687"/>
            </a:xfrm>
            <a:custGeom>
              <a:avLst/>
              <a:gdLst/>
              <a:ahLst/>
              <a:cxnLst/>
              <a:rect l="l" t="t" r="r" b="b"/>
              <a:pathLst>
                <a:path w="646" h="769" extrusionOk="0">
                  <a:moveTo>
                    <a:pt x="0" y="584"/>
                  </a:moveTo>
                  <a:lnTo>
                    <a:pt x="0" y="584"/>
                  </a:lnTo>
                  <a:lnTo>
                    <a:pt x="0" y="584"/>
                  </a:lnTo>
                  <a:lnTo>
                    <a:pt x="154" y="768"/>
                  </a:lnTo>
                  <a:lnTo>
                    <a:pt x="154" y="768"/>
                  </a:lnTo>
                  <a:lnTo>
                    <a:pt x="154" y="768"/>
                  </a:lnTo>
                  <a:lnTo>
                    <a:pt x="0" y="584"/>
                  </a:lnTo>
                  <a:close/>
                  <a:moveTo>
                    <a:pt x="584" y="0"/>
                  </a:moveTo>
                  <a:lnTo>
                    <a:pt x="584" y="0"/>
                  </a:lnTo>
                  <a:lnTo>
                    <a:pt x="645" y="154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0A14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37" name="Google Shape;2337;p47"/>
            <p:cNvSpPr/>
            <p:nvPr/>
          </p:nvSpPr>
          <p:spPr>
            <a:xfrm>
              <a:off x="4816950" y="2796674"/>
              <a:ext cx="16158" cy="19411"/>
            </a:xfrm>
            <a:custGeom>
              <a:avLst/>
              <a:gdLst/>
              <a:ahLst/>
              <a:cxnLst/>
              <a:rect l="l" t="t" r="r" b="b"/>
              <a:pathLst>
                <a:path w="154" h="1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54" y="184"/>
                  </a:lnTo>
                  <a:lnTo>
                    <a:pt x="154" y="184"/>
                  </a:lnTo>
                  <a:lnTo>
                    <a:pt x="154" y="18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38" name="Google Shape;2338;p47"/>
            <p:cNvSpPr/>
            <p:nvPr/>
          </p:nvSpPr>
          <p:spPr>
            <a:xfrm>
              <a:off x="4878227" y="2735398"/>
              <a:ext cx="6505" cy="16158"/>
            </a:xfrm>
            <a:custGeom>
              <a:avLst/>
              <a:gdLst/>
              <a:ahLst/>
              <a:cxnLst/>
              <a:rect l="l" t="t" r="r" b="b"/>
              <a:pathLst>
                <a:path w="62" h="15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61" y="15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39" name="Google Shape;2339;p47"/>
            <p:cNvSpPr/>
            <p:nvPr/>
          </p:nvSpPr>
          <p:spPr>
            <a:xfrm>
              <a:off x="4816950" y="2735398"/>
              <a:ext cx="71034" cy="80687"/>
            </a:xfrm>
            <a:custGeom>
              <a:avLst/>
              <a:gdLst/>
              <a:ahLst/>
              <a:cxnLst/>
              <a:rect l="l" t="t" r="r" b="b"/>
              <a:pathLst>
                <a:path w="677" h="769" extrusionOk="0">
                  <a:moveTo>
                    <a:pt x="584" y="0"/>
                  </a:moveTo>
                  <a:lnTo>
                    <a:pt x="0" y="584"/>
                  </a:lnTo>
                  <a:lnTo>
                    <a:pt x="154" y="768"/>
                  </a:lnTo>
                  <a:lnTo>
                    <a:pt x="676" y="246"/>
                  </a:lnTo>
                  <a:lnTo>
                    <a:pt x="645" y="154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1A3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40" name="Google Shape;2340;p47"/>
            <p:cNvSpPr/>
            <p:nvPr/>
          </p:nvSpPr>
          <p:spPr>
            <a:xfrm>
              <a:off x="4816950" y="2735398"/>
              <a:ext cx="71034" cy="80687"/>
            </a:xfrm>
            <a:custGeom>
              <a:avLst/>
              <a:gdLst/>
              <a:ahLst/>
              <a:cxnLst/>
              <a:rect l="l" t="t" r="r" b="b"/>
              <a:pathLst>
                <a:path w="677" h="769" fill="none" extrusionOk="0">
                  <a:moveTo>
                    <a:pt x="584" y="0"/>
                  </a:moveTo>
                  <a:lnTo>
                    <a:pt x="0" y="584"/>
                  </a:lnTo>
                  <a:lnTo>
                    <a:pt x="0" y="584"/>
                  </a:lnTo>
                  <a:lnTo>
                    <a:pt x="154" y="768"/>
                  </a:lnTo>
                  <a:lnTo>
                    <a:pt x="676" y="246"/>
                  </a:lnTo>
                  <a:lnTo>
                    <a:pt x="645" y="154"/>
                  </a:lnTo>
                  <a:lnTo>
                    <a:pt x="5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41" name="Google Shape;2341;p47"/>
            <p:cNvSpPr/>
            <p:nvPr/>
          </p:nvSpPr>
          <p:spPr>
            <a:xfrm>
              <a:off x="4858815" y="2799822"/>
              <a:ext cx="54981" cy="58128"/>
            </a:xfrm>
            <a:custGeom>
              <a:avLst/>
              <a:gdLst/>
              <a:ahLst/>
              <a:cxnLst/>
              <a:rect l="l" t="t" r="r" b="b"/>
              <a:pathLst>
                <a:path w="524" h="554" extrusionOk="0">
                  <a:moveTo>
                    <a:pt x="462" y="1"/>
                  </a:moveTo>
                  <a:lnTo>
                    <a:pt x="1" y="462"/>
                  </a:lnTo>
                  <a:lnTo>
                    <a:pt x="93" y="554"/>
                  </a:lnTo>
                  <a:lnTo>
                    <a:pt x="523" y="124"/>
                  </a:lnTo>
                  <a:lnTo>
                    <a:pt x="462" y="31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1A3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42" name="Google Shape;2342;p47"/>
            <p:cNvSpPr/>
            <p:nvPr/>
          </p:nvSpPr>
          <p:spPr>
            <a:xfrm>
              <a:off x="4858815" y="2799822"/>
              <a:ext cx="54981" cy="58128"/>
            </a:xfrm>
            <a:custGeom>
              <a:avLst/>
              <a:gdLst/>
              <a:ahLst/>
              <a:cxnLst/>
              <a:rect l="l" t="t" r="r" b="b"/>
              <a:pathLst>
                <a:path w="524" h="554" fill="none" extrusionOk="0">
                  <a:moveTo>
                    <a:pt x="462" y="1"/>
                  </a:moveTo>
                  <a:lnTo>
                    <a:pt x="1" y="462"/>
                  </a:lnTo>
                  <a:lnTo>
                    <a:pt x="1" y="462"/>
                  </a:lnTo>
                  <a:lnTo>
                    <a:pt x="93" y="554"/>
                  </a:lnTo>
                  <a:lnTo>
                    <a:pt x="523" y="124"/>
                  </a:lnTo>
                  <a:lnTo>
                    <a:pt x="462" y="31"/>
                  </a:lnTo>
                  <a:lnTo>
                    <a:pt x="46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43" name="Google Shape;2343;p47"/>
            <p:cNvSpPr/>
            <p:nvPr/>
          </p:nvSpPr>
          <p:spPr>
            <a:xfrm>
              <a:off x="3717536" y="3038422"/>
              <a:ext cx="80687" cy="496610"/>
            </a:xfrm>
            <a:custGeom>
              <a:avLst/>
              <a:gdLst/>
              <a:ahLst/>
              <a:cxnLst/>
              <a:rect l="l" t="t" r="r" b="b"/>
              <a:pathLst>
                <a:path w="769" h="4733" extrusionOk="0">
                  <a:moveTo>
                    <a:pt x="216" y="0"/>
                  </a:moveTo>
                  <a:lnTo>
                    <a:pt x="124" y="277"/>
                  </a:lnTo>
                  <a:lnTo>
                    <a:pt x="62" y="584"/>
                  </a:lnTo>
                  <a:lnTo>
                    <a:pt x="1" y="1199"/>
                  </a:lnTo>
                  <a:lnTo>
                    <a:pt x="1" y="1813"/>
                  </a:lnTo>
                  <a:lnTo>
                    <a:pt x="62" y="2428"/>
                  </a:lnTo>
                  <a:lnTo>
                    <a:pt x="124" y="2704"/>
                  </a:lnTo>
                  <a:lnTo>
                    <a:pt x="154" y="3012"/>
                  </a:lnTo>
                  <a:lnTo>
                    <a:pt x="247" y="3319"/>
                  </a:lnTo>
                  <a:lnTo>
                    <a:pt x="308" y="3595"/>
                  </a:lnTo>
                  <a:lnTo>
                    <a:pt x="369" y="3749"/>
                  </a:lnTo>
                  <a:lnTo>
                    <a:pt x="431" y="3903"/>
                  </a:lnTo>
                  <a:lnTo>
                    <a:pt x="523" y="4179"/>
                  </a:lnTo>
                  <a:lnTo>
                    <a:pt x="769" y="4732"/>
                  </a:lnTo>
                  <a:lnTo>
                    <a:pt x="585" y="4179"/>
                  </a:lnTo>
                  <a:lnTo>
                    <a:pt x="492" y="3872"/>
                  </a:lnTo>
                  <a:lnTo>
                    <a:pt x="431" y="3749"/>
                  </a:lnTo>
                  <a:lnTo>
                    <a:pt x="400" y="3595"/>
                  </a:lnTo>
                  <a:lnTo>
                    <a:pt x="277" y="3012"/>
                  </a:lnTo>
                  <a:lnTo>
                    <a:pt x="154" y="2397"/>
                  </a:lnTo>
                  <a:lnTo>
                    <a:pt x="124" y="1813"/>
                  </a:lnTo>
                  <a:lnTo>
                    <a:pt x="93" y="1199"/>
                  </a:lnTo>
                  <a:lnTo>
                    <a:pt x="93" y="892"/>
                  </a:lnTo>
                  <a:lnTo>
                    <a:pt x="124" y="584"/>
                  </a:lnTo>
                  <a:lnTo>
                    <a:pt x="154" y="30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44" name="Google Shape;2344;p47"/>
            <p:cNvSpPr/>
            <p:nvPr/>
          </p:nvSpPr>
          <p:spPr>
            <a:xfrm>
              <a:off x="3881955" y="2574129"/>
              <a:ext cx="1012421" cy="80792"/>
            </a:xfrm>
            <a:custGeom>
              <a:avLst/>
              <a:gdLst/>
              <a:ahLst/>
              <a:cxnLst/>
              <a:rect l="l" t="t" r="r" b="b"/>
              <a:pathLst>
                <a:path w="9649" h="770" extrusionOk="0">
                  <a:moveTo>
                    <a:pt x="3565" y="1"/>
                  </a:moveTo>
                  <a:lnTo>
                    <a:pt x="2766" y="32"/>
                  </a:lnTo>
                  <a:lnTo>
                    <a:pt x="2059" y="93"/>
                  </a:lnTo>
                  <a:lnTo>
                    <a:pt x="1476" y="155"/>
                  </a:lnTo>
                  <a:lnTo>
                    <a:pt x="953" y="247"/>
                  </a:lnTo>
                  <a:lnTo>
                    <a:pt x="554" y="339"/>
                  </a:lnTo>
                  <a:lnTo>
                    <a:pt x="1" y="493"/>
                  </a:lnTo>
                  <a:lnTo>
                    <a:pt x="1107" y="769"/>
                  </a:lnTo>
                  <a:lnTo>
                    <a:pt x="1322" y="677"/>
                  </a:lnTo>
                  <a:lnTo>
                    <a:pt x="1629" y="585"/>
                  </a:lnTo>
                  <a:lnTo>
                    <a:pt x="2059" y="523"/>
                  </a:lnTo>
                  <a:lnTo>
                    <a:pt x="2705" y="431"/>
                  </a:lnTo>
                  <a:lnTo>
                    <a:pt x="3565" y="370"/>
                  </a:lnTo>
                  <a:lnTo>
                    <a:pt x="4671" y="370"/>
                  </a:lnTo>
                  <a:lnTo>
                    <a:pt x="6054" y="431"/>
                  </a:lnTo>
                  <a:lnTo>
                    <a:pt x="7283" y="523"/>
                  </a:lnTo>
                  <a:lnTo>
                    <a:pt x="8266" y="585"/>
                  </a:lnTo>
                  <a:lnTo>
                    <a:pt x="9034" y="677"/>
                  </a:lnTo>
                  <a:lnTo>
                    <a:pt x="9587" y="769"/>
                  </a:lnTo>
                  <a:lnTo>
                    <a:pt x="9649" y="677"/>
                  </a:lnTo>
                  <a:lnTo>
                    <a:pt x="9649" y="615"/>
                  </a:lnTo>
                  <a:lnTo>
                    <a:pt x="9618" y="585"/>
                  </a:lnTo>
                  <a:lnTo>
                    <a:pt x="9556" y="554"/>
                  </a:lnTo>
                  <a:lnTo>
                    <a:pt x="9280" y="493"/>
                  </a:lnTo>
                  <a:lnTo>
                    <a:pt x="8819" y="400"/>
                  </a:lnTo>
                  <a:lnTo>
                    <a:pt x="8205" y="308"/>
                  </a:lnTo>
                  <a:lnTo>
                    <a:pt x="6576" y="155"/>
                  </a:lnTo>
                  <a:lnTo>
                    <a:pt x="5562" y="93"/>
                  </a:lnTo>
                  <a:lnTo>
                    <a:pt x="4425" y="32"/>
                  </a:lnTo>
                  <a:lnTo>
                    <a:pt x="3565" y="1"/>
                  </a:lnTo>
                  <a:close/>
                </a:path>
              </a:pathLst>
            </a:custGeom>
            <a:solidFill>
              <a:srgbClr val="0A1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45" name="Google Shape;2345;p47"/>
            <p:cNvSpPr/>
            <p:nvPr/>
          </p:nvSpPr>
          <p:spPr>
            <a:xfrm>
              <a:off x="3649859" y="3222145"/>
              <a:ext cx="48475" cy="42075"/>
            </a:xfrm>
            <a:custGeom>
              <a:avLst/>
              <a:gdLst/>
              <a:ahLst/>
              <a:cxnLst/>
              <a:rect l="l" t="t" r="r" b="b"/>
              <a:pathLst>
                <a:path w="462" h="401" extrusionOk="0">
                  <a:moveTo>
                    <a:pt x="185" y="1"/>
                  </a:moveTo>
                  <a:lnTo>
                    <a:pt x="123" y="32"/>
                  </a:lnTo>
                  <a:lnTo>
                    <a:pt x="62" y="62"/>
                  </a:lnTo>
                  <a:lnTo>
                    <a:pt x="31" y="124"/>
                  </a:lnTo>
                  <a:lnTo>
                    <a:pt x="1" y="216"/>
                  </a:lnTo>
                  <a:lnTo>
                    <a:pt x="31" y="277"/>
                  </a:lnTo>
                  <a:lnTo>
                    <a:pt x="62" y="339"/>
                  </a:lnTo>
                  <a:lnTo>
                    <a:pt x="123" y="370"/>
                  </a:lnTo>
                  <a:lnTo>
                    <a:pt x="185" y="400"/>
                  </a:lnTo>
                  <a:lnTo>
                    <a:pt x="277" y="400"/>
                  </a:lnTo>
                  <a:lnTo>
                    <a:pt x="339" y="370"/>
                  </a:lnTo>
                  <a:lnTo>
                    <a:pt x="400" y="339"/>
                  </a:lnTo>
                  <a:lnTo>
                    <a:pt x="431" y="277"/>
                  </a:lnTo>
                  <a:lnTo>
                    <a:pt x="461" y="216"/>
                  </a:lnTo>
                  <a:lnTo>
                    <a:pt x="431" y="124"/>
                  </a:lnTo>
                  <a:lnTo>
                    <a:pt x="400" y="62"/>
                  </a:lnTo>
                  <a:lnTo>
                    <a:pt x="339" y="32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46" name="Google Shape;2346;p47"/>
            <p:cNvSpPr/>
            <p:nvPr/>
          </p:nvSpPr>
          <p:spPr>
            <a:xfrm>
              <a:off x="3659512" y="2651563"/>
              <a:ext cx="1031728" cy="357899"/>
            </a:xfrm>
            <a:custGeom>
              <a:avLst/>
              <a:gdLst/>
              <a:ahLst/>
              <a:cxnLst/>
              <a:rect l="l" t="t" r="r" b="b"/>
              <a:pathLst>
                <a:path w="9833" h="3411" extrusionOk="0">
                  <a:moveTo>
                    <a:pt x="6361" y="93"/>
                  </a:moveTo>
                  <a:lnTo>
                    <a:pt x="6822" y="123"/>
                  </a:lnTo>
                  <a:lnTo>
                    <a:pt x="7283" y="154"/>
                  </a:lnTo>
                  <a:lnTo>
                    <a:pt x="7682" y="215"/>
                  </a:lnTo>
                  <a:lnTo>
                    <a:pt x="8051" y="277"/>
                  </a:lnTo>
                  <a:lnTo>
                    <a:pt x="8297" y="369"/>
                  </a:lnTo>
                  <a:lnTo>
                    <a:pt x="8512" y="492"/>
                  </a:lnTo>
                  <a:lnTo>
                    <a:pt x="8696" y="615"/>
                  </a:lnTo>
                  <a:lnTo>
                    <a:pt x="8880" y="769"/>
                  </a:lnTo>
                  <a:lnTo>
                    <a:pt x="9034" y="953"/>
                  </a:lnTo>
                  <a:lnTo>
                    <a:pt x="9157" y="1137"/>
                  </a:lnTo>
                  <a:lnTo>
                    <a:pt x="9372" y="1506"/>
                  </a:lnTo>
                  <a:lnTo>
                    <a:pt x="9556" y="1844"/>
                  </a:lnTo>
                  <a:lnTo>
                    <a:pt x="9649" y="2151"/>
                  </a:lnTo>
                  <a:lnTo>
                    <a:pt x="9710" y="2366"/>
                  </a:lnTo>
                  <a:lnTo>
                    <a:pt x="9710" y="2379"/>
                  </a:lnTo>
                  <a:lnTo>
                    <a:pt x="9710" y="2379"/>
                  </a:lnTo>
                  <a:lnTo>
                    <a:pt x="9034" y="2520"/>
                  </a:lnTo>
                  <a:lnTo>
                    <a:pt x="8266" y="2643"/>
                  </a:lnTo>
                  <a:lnTo>
                    <a:pt x="6668" y="2827"/>
                  </a:lnTo>
                  <a:lnTo>
                    <a:pt x="5070" y="2981"/>
                  </a:lnTo>
                  <a:lnTo>
                    <a:pt x="3534" y="3104"/>
                  </a:lnTo>
                  <a:lnTo>
                    <a:pt x="1107" y="3257"/>
                  </a:lnTo>
                  <a:lnTo>
                    <a:pt x="400" y="3288"/>
                  </a:lnTo>
                  <a:lnTo>
                    <a:pt x="260" y="3288"/>
                  </a:lnTo>
                  <a:lnTo>
                    <a:pt x="400" y="3165"/>
                  </a:lnTo>
                  <a:lnTo>
                    <a:pt x="1414" y="2243"/>
                  </a:lnTo>
                  <a:lnTo>
                    <a:pt x="2059" y="1629"/>
                  </a:lnTo>
                  <a:lnTo>
                    <a:pt x="2766" y="1045"/>
                  </a:lnTo>
                  <a:lnTo>
                    <a:pt x="3104" y="799"/>
                  </a:lnTo>
                  <a:lnTo>
                    <a:pt x="3503" y="615"/>
                  </a:lnTo>
                  <a:lnTo>
                    <a:pt x="3934" y="461"/>
                  </a:lnTo>
                  <a:lnTo>
                    <a:pt x="4394" y="308"/>
                  </a:lnTo>
                  <a:lnTo>
                    <a:pt x="4886" y="215"/>
                  </a:lnTo>
                  <a:lnTo>
                    <a:pt x="5378" y="154"/>
                  </a:lnTo>
                  <a:lnTo>
                    <a:pt x="5869" y="123"/>
                  </a:lnTo>
                  <a:lnTo>
                    <a:pt x="6361" y="93"/>
                  </a:lnTo>
                  <a:close/>
                  <a:moveTo>
                    <a:pt x="5869" y="0"/>
                  </a:moveTo>
                  <a:lnTo>
                    <a:pt x="5347" y="31"/>
                  </a:lnTo>
                  <a:lnTo>
                    <a:pt x="4855" y="123"/>
                  </a:lnTo>
                  <a:lnTo>
                    <a:pt x="4364" y="215"/>
                  </a:lnTo>
                  <a:lnTo>
                    <a:pt x="3903" y="338"/>
                  </a:lnTo>
                  <a:lnTo>
                    <a:pt x="3473" y="523"/>
                  </a:lnTo>
                  <a:lnTo>
                    <a:pt x="3073" y="707"/>
                  </a:lnTo>
                  <a:lnTo>
                    <a:pt x="2705" y="953"/>
                  </a:lnTo>
                  <a:lnTo>
                    <a:pt x="1752" y="1752"/>
                  </a:lnTo>
                  <a:lnTo>
                    <a:pt x="922" y="2520"/>
                  </a:lnTo>
                  <a:lnTo>
                    <a:pt x="125" y="3288"/>
                  </a:lnTo>
                  <a:lnTo>
                    <a:pt x="124" y="3288"/>
                  </a:lnTo>
                  <a:lnTo>
                    <a:pt x="124" y="3289"/>
                  </a:lnTo>
                  <a:lnTo>
                    <a:pt x="124" y="3289"/>
                  </a:lnTo>
                  <a:lnTo>
                    <a:pt x="93" y="3319"/>
                  </a:lnTo>
                  <a:lnTo>
                    <a:pt x="1" y="3411"/>
                  </a:lnTo>
                  <a:lnTo>
                    <a:pt x="124" y="3411"/>
                  </a:lnTo>
                  <a:lnTo>
                    <a:pt x="1107" y="3349"/>
                  </a:lnTo>
                  <a:lnTo>
                    <a:pt x="3534" y="3227"/>
                  </a:lnTo>
                  <a:lnTo>
                    <a:pt x="5070" y="3104"/>
                  </a:lnTo>
                  <a:lnTo>
                    <a:pt x="6699" y="2950"/>
                  </a:lnTo>
                  <a:lnTo>
                    <a:pt x="8297" y="2735"/>
                  </a:lnTo>
                  <a:lnTo>
                    <a:pt x="9065" y="2612"/>
                  </a:lnTo>
                  <a:lnTo>
                    <a:pt x="9771" y="2489"/>
                  </a:lnTo>
                  <a:lnTo>
                    <a:pt x="9833" y="2489"/>
                  </a:lnTo>
                  <a:lnTo>
                    <a:pt x="9833" y="2428"/>
                  </a:lnTo>
                  <a:lnTo>
                    <a:pt x="9741" y="2120"/>
                  </a:lnTo>
                  <a:lnTo>
                    <a:pt x="9649" y="1813"/>
                  </a:lnTo>
                  <a:lnTo>
                    <a:pt x="9495" y="1444"/>
                  </a:lnTo>
                  <a:lnTo>
                    <a:pt x="9249" y="1045"/>
                  </a:lnTo>
                  <a:lnTo>
                    <a:pt x="9126" y="861"/>
                  </a:lnTo>
                  <a:lnTo>
                    <a:pt x="8942" y="707"/>
                  </a:lnTo>
                  <a:lnTo>
                    <a:pt x="8758" y="523"/>
                  </a:lnTo>
                  <a:lnTo>
                    <a:pt x="8573" y="400"/>
                  </a:lnTo>
                  <a:lnTo>
                    <a:pt x="8327" y="277"/>
                  </a:lnTo>
                  <a:lnTo>
                    <a:pt x="8082" y="185"/>
                  </a:lnTo>
                  <a:lnTo>
                    <a:pt x="7713" y="93"/>
                  </a:lnTo>
                  <a:lnTo>
                    <a:pt x="7283" y="31"/>
                  </a:lnTo>
                  <a:lnTo>
                    <a:pt x="6853" y="0"/>
                  </a:lnTo>
                  <a:close/>
                </a:path>
              </a:pathLst>
            </a:custGeom>
            <a:solidFill>
              <a:srgbClr val="0A1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47" name="Google Shape;2347;p47"/>
            <p:cNvSpPr/>
            <p:nvPr/>
          </p:nvSpPr>
          <p:spPr>
            <a:xfrm>
              <a:off x="3778813" y="2922375"/>
              <a:ext cx="80687" cy="93593"/>
            </a:xfrm>
            <a:custGeom>
              <a:avLst/>
              <a:gdLst/>
              <a:ahLst/>
              <a:cxnLst/>
              <a:rect l="l" t="t" r="r" b="b"/>
              <a:pathLst>
                <a:path w="769" h="892" extrusionOk="0">
                  <a:moveTo>
                    <a:pt x="154" y="0"/>
                  </a:moveTo>
                  <a:lnTo>
                    <a:pt x="93" y="31"/>
                  </a:lnTo>
                  <a:lnTo>
                    <a:pt x="62" y="62"/>
                  </a:lnTo>
                  <a:lnTo>
                    <a:pt x="31" y="93"/>
                  </a:lnTo>
                  <a:lnTo>
                    <a:pt x="1" y="154"/>
                  </a:lnTo>
                  <a:lnTo>
                    <a:pt x="1" y="768"/>
                  </a:lnTo>
                  <a:lnTo>
                    <a:pt x="31" y="799"/>
                  </a:lnTo>
                  <a:lnTo>
                    <a:pt x="62" y="861"/>
                  </a:lnTo>
                  <a:lnTo>
                    <a:pt x="93" y="891"/>
                  </a:lnTo>
                  <a:lnTo>
                    <a:pt x="677" y="891"/>
                  </a:lnTo>
                  <a:lnTo>
                    <a:pt x="707" y="861"/>
                  </a:lnTo>
                  <a:lnTo>
                    <a:pt x="738" y="799"/>
                  </a:lnTo>
                  <a:lnTo>
                    <a:pt x="769" y="768"/>
                  </a:lnTo>
                  <a:lnTo>
                    <a:pt x="769" y="615"/>
                  </a:lnTo>
                  <a:lnTo>
                    <a:pt x="738" y="492"/>
                  </a:lnTo>
                  <a:lnTo>
                    <a:pt x="707" y="400"/>
                  </a:lnTo>
                  <a:lnTo>
                    <a:pt x="646" y="277"/>
                  </a:lnTo>
                  <a:lnTo>
                    <a:pt x="584" y="185"/>
                  </a:lnTo>
                  <a:lnTo>
                    <a:pt x="492" y="123"/>
                  </a:lnTo>
                  <a:lnTo>
                    <a:pt x="369" y="62"/>
                  </a:lnTo>
                  <a:lnTo>
                    <a:pt x="277" y="3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70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2348" name="Google Shape;2348;p47"/>
            <p:cNvSpPr/>
            <p:nvPr/>
          </p:nvSpPr>
          <p:spPr>
            <a:xfrm>
              <a:off x="4736367" y="2674122"/>
              <a:ext cx="228946" cy="241852"/>
            </a:xfrm>
            <a:custGeom>
              <a:avLst/>
              <a:gdLst/>
              <a:ahLst/>
              <a:cxnLst/>
              <a:rect l="l" t="t" r="r" b="b"/>
              <a:pathLst>
                <a:path w="2182" h="2305" extrusionOk="0">
                  <a:moveTo>
                    <a:pt x="768" y="93"/>
                  </a:moveTo>
                  <a:lnTo>
                    <a:pt x="891" y="123"/>
                  </a:lnTo>
                  <a:lnTo>
                    <a:pt x="1014" y="185"/>
                  </a:lnTo>
                  <a:lnTo>
                    <a:pt x="1106" y="246"/>
                  </a:lnTo>
                  <a:lnTo>
                    <a:pt x="1168" y="369"/>
                  </a:lnTo>
                  <a:lnTo>
                    <a:pt x="2016" y="2182"/>
                  </a:lnTo>
                  <a:lnTo>
                    <a:pt x="1997" y="2182"/>
                  </a:lnTo>
                  <a:lnTo>
                    <a:pt x="1874" y="2151"/>
                  </a:lnTo>
                  <a:lnTo>
                    <a:pt x="1751" y="2090"/>
                  </a:lnTo>
                  <a:lnTo>
                    <a:pt x="1598" y="1998"/>
                  </a:lnTo>
                  <a:lnTo>
                    <a:pt x="1413" y="1844"/>
                  </a:lnTo>
                  <a:lnTo>
                    <a:pt x="1229" y="1660"/>
                  </a:lnTo>
                  <a:lnTo>
                    <a:pt x="1045" y="1414"/>
                  </a:lnTo>
                  <a:lnTo>
                    <a:pt x="154" y="246"/>
                  </a:lnTo>
                  <a:lnTo>
                    <a:pt x="123" y="185"/>
                  </a:lnTo>
                  <a:lnTo>
                    <a:pt x="154" y="123"/>
                  </a:lnTo>
                  <a:lnTo>
                    <a:pt x="215" y="93"/>
                  </a:lnTo>
                  <a:close/>
                  <a:moveTo>
                    <a:pt x="123" y="0"/>
                  </a:moveTo>
                  <a:lnTo>
                    <a:pt x="62" y="62"/>
                  </a:lnTo>
                  <a:lnTo>
                    <a:pt x="31" y="123"/>
                  </a:lnTo>
                  <a:lnTo>
                    <a:pt x="0" y="185"/>
                  </a:lnTo>
                  <a:lnTo>
                    <a:pt x="31" y="246"/>
                  </a:lnTo>
                  <a:lnTo>
                    <a:pt x="62" y="308"/>
                  </a:lnTo>
                  <a:lnTo>
                    <a:pt x="953" y="1475"/>
                  </a:lnTo>
                  <a:lnTo>
                    <a:pt x="1168" y="1752"/>
                  </a:lnTo>
                  <a:lnTo>
                    <a:pt x="1352" y="1936"/>
                  </a:lnTo>
                  <a:lnTo>
                    <a:pt x="1536" y="2090"/>
                  </a:lnTo>
                  <a:lnTo>
                    <a:pt x="1690" y="2182"/>
                  </a:lnTo>
                  <a:lnTo>
                    <a:pt x="1844" y="2243"/>
                  </a:lnTo>
                  <a:lnTo>
                    <a:pt x="1967" y="2274"/>
                  </a:lnTo>
                  <a:lnTo>
                    <a:pt x="2089" y="2305"/>
                  </a:lnTo>
                  <a:lnTo>
                    <a:pt x="2182" y="2305"/>
                  </a:lnTo>
                  <a:lnTo>
                    <a:pt x="1291" y="308"/>
                  </a:lnTo>
                  <a:lnTo>
                    <a:pt x="1198" y="185"/>
                  </a:lnTo>
                  <a:lnTo>
                    <a:pt x="1076" y="93"/>
                  </a:lnTo>
                  <a:lnTo>
                    <a:pt x="922" y="31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0A1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</p:grpSp>
      <p:sp>
        <p:nvSpPr>
          <p:cNvPr id="2349" name="Google Shape;2349;p47"/>
          <p:cNvSpPr/>
          <p:nvPr/>
        </p:nvSpPr>
        <p:spPr>
          <a:xfrm>
            <a:off x="2050304" y="804657"/>
            <a:ext cx="481200" cy="481200"/>
          </a:xfrm>
          <a:prstGeom prst="ellipse">
            <a:avLst/>
          </a:pr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lt1"/>
                </a:solidFill>
                <a:latin typeface="Fira Sans" panose="020B0503050000020004" pitchFamily="34" charset="0"/>
                <a:sym typeface="Fira Sans"/>
              </a:rPr>
              <a:t>1</a:t>
            </a:r>
            <a:endParaRPr sz="2000" b="1" dirty="0">
              <a:solidFill>
                <a:schemeClr val="lt1"/>
              </a:solidFill>
              <a:latin typeface="Fira Sans" panose="020B0503050000020004" pitchFamily="34" charset="0"/>
              <a:sym typeface="Fira Sans"/>
            </a:endParaRPr>
          </a:p>
        </p:txBody>
      </p:sp>
      <p:sp>
        <p:nvSpPr>
          <p:cNvPr id="2350" name="Google Shape;2350;p47"/>
          <p:cNvSpPr/>
          <p:nvPr/>
        </p:nvSpPr>
        <p:spPr>
          <a:xfrm>
            <a:off x="2050304" y="2089710"/>
            <a:ext cx="481200" cy="481200"/>
          </a:xfrm>
          <a:prstGeom prst="ellipse">
            <a:avLst/>
          </a:pr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3</a:t>
            </a:r>
            <a:endParaRPr sz="2000" b="1" dirty="0">
              <a:solidFill>
                <a:schemeClr val="lt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351" name="Google Shape;2351;p47"/>
          <p:cNvSpPr/>
          <p:nvPr/>
        </p:nvSpPr>
        <p:spPr>
          <a:xfrm>
            <a:off x="2050304" y="3374757"/>
            <a:ext cx="481200" cy="481200"/>
          </a:xfrm>
          <a:prstGeom prst="ellipse">
            <a:avLst/>
          </a:pr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b="1">
                <a:solidFill>
                  <a:schemeClr val="lt1"/>
                </a:solidFill>
                <a:latin typeface="Fira Sans" panose="020B0503050000020004" pitchFamily="34" charset="0"/>
                <a:sym typeface="Fira Sans"/>
              </a:rPr>
              <a:t>5</a:t>
            </a:r>
            <a:endParaRPr sz="2000" b="1">
              <a:solidFill>
                <a:schemeClr val="lt1"/>
              </a:solidFill>
              <a:latin typeface="Fira Sans" panose="020B0503050000020004" pitchFamily="34" charset="0"/>
              <a:sym typeface="Fira Sans"/>
            </a:endParaRPr>
          </a:p>
        </p:txBody>
      </p:sp>
      <p:sp>
        <p:nvSpPr>
          <p:cNvPr id="2352" name="Google Shape;2352;p47"/>
          <p:cNvSpPr txBox="1"/>
          <p:nvPr/>
        </p:nvSpPr>
        <p:spPr>
          <a:xfrm>
            <a:off x="504317" y="2069760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Fira Sans" panose="020B0503050000020004" pitchFamily="34" charset="0"/>
                <a:cs typeface="Times New Roman" panose="02020603050405020304" pitchFamily="18" charset="0"/>
              </a:rPr>
              <a:t>Allow end users to start/monitor/stop the charging process</a:t>
            </a:r>
            <a:endParaRPr sz="900" dirty="0">
              <a:latin typeface="Fira Sans" panose="020B0503050000020004" pitchFamily="34" charset="0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353" name="Google Shape;2353;p47"/>
          <p:cNvSpPr txBox="1"/>
          <p:nvPr/>
        </p:nvSpPr>
        <p:spPr>
          <a:xfrm>
            <a:off x="496229" y="785010"/>
            <a:ext cx="1519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baseline="0" dirty="0">
                <a:latin typeface="Fira Sans" panose="020B0503050000020004" pitchFamily="34" charset="0"/>
                <a:cs typeface="Times New Roman" panose="02020603050405020304" pitchFamily="18" charset="0"/>
              </a:rPr>
              <a:t>Allow end users to find a most suitable charging station for them</a:t>
            </a:r>
            <a:endParaRPr sz="600" dirty="0">
              <a:solidFill>
                <a:schemeClr val="dk1"/>
              </a:solidFill>
              <a:latin typeface="Fira Sans" panose="020B0503050000020004" pitchFamily="34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354" name="Google Shape;2354;p47"/>
          <p:cNvSpPr txBox="1"/>
          <p:nvPr/>
        </p:nvSpPr>
        <p:spPr>
          <a:xfrm>
            <a:off x="496229" y="3355110"/>
            <a:ext cx="1519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900" dirty="0">
                <a:latin typeface="Fira Sans" panose="020B0503050000020004" pitchFamily="34" charset="0"/>
                <a:cs typeface="Times New Roman" panose="02020603050405020304" pitchFamily="18" charset="0"/>
              </a:rPr>
              <a:t>Allow CPOs to retrieve information about the price</a:t>
            </a:r>
          </a:p>
          <a:p>
            <a:pPr algn="ctr"/>
            <a:r>
              <a:rPr lang="en-US" sz="900" dirty="0">
                <a:latin typeface="Fira Sans" panose="020B0503050000020004" pitchFamily="34" charset="0"/>
                <a:cs typeface="Times New Roman" panose="02020603050405020304" pitchFamily="18" charset="0"/>
              </a:rPr>
              <a:t>from the DSOs</a:t>
            </a:r>
            <a:endParaRPr sz="900" dirty="0">
              <a:latin typeface="Fira Sans" panose="020B0503050000020004" pitchFamily="34" charset="0"/>
              <a:cs typeface="Times New Roman" panose="02020603050405020304" pitchFamily="18" charset="0"/>
              <a:sym typeface="Roboto"/>
            </a:endParaRPr>
          </a:p>
        </p:txBody>
      </p:sp>
      <p:cxnSp>
        <p:nvCxnSpPr>
          <p:cNvPr id="2" name="Google Shape;2037;p47">
            <a:extLst>
              <a:ext uri="{FF2B5EF4-FFF2-40B4-BE49-F238E27FC236}">
                <a16:creationId xmlns:a16="http://schemas.microsoft.com/office/drawing/2014/main" id="{837745C2-D9F5-5038-B39E-0EBF0A94B33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56139" y="3908303"/>
            <a:ext cx="517595" cy="5586"/>
          </a:xfrm>
          <a:prstGeom prst="bentConnector3">
            <a:avLst>
              <a:gd name="adj1" fmla="val -115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031;p47">
            <a:extLst>
              <a:ext uri="{FF2B5EF4-FFF2-40B4-BE49-F238E27FC236}">
                <a16:creationId xmlns:a16="http://schemas.microsoft.com/office/drawing/2014/main" id="{B6868680-FB9C-99E3-5680-7DF8143E5E03}"/>
              </a:ext>
            </a:extLst>
          </p:cNvPr>
          <p:cNvSpPr/>
          <p:nvPr/>
        </p:nvSpPr>
        <p:spPr>
          <a:xfrm>
            <a:off x="3380477" y="4176398"/>
            <a:ext cx="2222700" cy="691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</a:endParaRPr>
          </a:p>
        </p:txBody>
      </p:sp>
      <p:sp>
        <p:nvSpPr>
          <p:cNvPr id="8" name="Google Shape;2041;p47">
            <a:extLst>
              <a:ext uri="{FF2B5EF4-FFF2-40B4-BE49-F238E27FC236}">
                <a16:creationId xmlns:a16="http://schemas.microsoft.com/office/drawing/2014/main" id="{4DEC4396-278D-50D4-104F-635ABE15314F}"/>
              </a:ext>
            </a:extLst>
          </p:cNvPr>
          <p:cNvSpPr/>
          <p:nvPr/>
        </p:nvSpPr>
        <p:spPr>
          <a:xfrm>
            <a:off x="3484432" y="4286581"/>
            <a:ext cx="481200" cy="481200"/>
          </a:xfrm>
          <a:prstGeom prst="ellipse">
            <a:avLst/>
          </a:pr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lt1"/>
                </a:solidFill>
                <a:latin typeface="Fira Sans" panose="020B0503050000020004" pitchFamily="34" charset="0"/>
                <a:sym typeface="Fira Sans"/>
              </a:rPr>
              <a:t>7</a:t>
            </a:r>
            <a:endParaRPr sz="2000" b="1" dirty="0">
              <a:solidFill>
                <a:schemeClr val="lt1"/>
              </a:solidFill>
              <a:latin typeface="Fira Sans" panose="020B0503050000020004" pitchFamily="34" charset="0"/>
              <a:sym typeface="Fira Sans"/>
            </a:endParaRPr>
          </a:p>
        </p:txBody>
      </p:sp>
      <p:sp>
        <p:nvSpPr>
          <p:cNvPr id="9" name="Google Shape;2044;p47">
            <a:extLst>
              <a:ext uri="{FF2B5EF4-FFF2-40B4-BE49-F238E27FC236}">
                <a16:creationId xmlns:a16="http://schemas.microsoft.com/office/drawing/2014/main" id="{503C5F87-A48F-A258-8BB8-13ADF81824A6}"/>
              </a:ext>
            </a:extLst>
          </p:cNvPr>
          <p:cNvSpPr txBox="1"/>
          <p:nvPr/>
        </p:nvSpPr>
        <p:spPr>
          <a:xfrm>
            <a:off x="4000657" y="4266634"/>
            <a:ext cx="15108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 dirty="0">
                <a:latin typeface="Fira Sans" panose="020B0503050000020004" pitchFamily="34" charset="0"/>
                <a:cs typeface="Times New Roman" panose="02020603050405020304" pitchFamily="18" charset="0"/>
              </a:rPr>
              <a:t>Allow end users to automatically pay for a charge</a:t>
            </a:r>
            <a:endParaRPr sz="1000" dirty="0">
              <a:latin typeface="Fira Sans" panose="020B0503050000020004" pitchFamily="34" charset="0"/>
              <a:cs typeface="Times New Roman" panose="02020603050405020304" pitchFamily="18" charset="0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4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C239EB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WORLD &amp; MACHINE PHENOMENA</a:t>
            </a:r>
            <a:endParaRPr sz="2400" dirty="0">
              <a:solidFill>
                <a:srgbClr val="C239EB"/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</p:txBody>
      </p:sp>
      <p:sp>
        <p:nvSpPr>
          <p:cNvPr id="2415" name="Google Shape;2415;p49"/>
          <p:cNvSpPr/>
          <p:nvPr/>
        </p:nvSpPr>
        <p:spPr>
          <a:xfrm>
            <a:off x="88133" y="5441990"/>
            <a:ext cx="26564" cy="77061"/>
          </a:xfrm>
          <a:custGeom>
            <a:avLst/>
            <a:gdLst/>
            <a:ahLst/>
            <a:cxnLst/>
            <a:rect l="l" t="t" r="r" b="b"/>
            <a:pathLst>
              <a:path w="1908" h="5535" extrusionOk="0">
                <a:moveTo>
                  <a:pt x="954" y="0"/>
                </a:moveTo>
                <a:lnTo>
                  <a:pt x="770" y="31"/>
                </a:lnTo>
                <a:lnTo>
                  <a:pt x="585" y="92"/>
                </a:lnTo>
                <a:lnTo>
                  <a:pt x="431" y="185"/>
                </a:lnTo>
                <a:lnTo>
                  <a:pt x="278" y="277"/>
                </a:lnTo>
                <a:lnTo>
                  <a:pt x="155" y="431"/>
                </a:lnTo>
                <a:lnTo>
                  <a:pt x="62" y="584"/>
                </a:lnTo>
                <a:lnTo>
                  <a:pt x="32" y="769"/>
                </a:lnTo>
                <a:lnTo>
                  <a:pt x="1" y="953"/>
                </a:lnTo>
                <a:lnTo>
                  <a:pt x="1" y="4582"/>
                </a:lnTo>
                <a:lnTo>
                  <a:pt x="32" y="4766"/>
                </a:lnTo>
                <a:lnTo>
                  <a:pt x="62" y="4951"/>
                </a:lnTo>
                <a:lnTo>
                  <a:pt x="155" y="5104"/>
                </a:lnTo>
                <a:lnTo>
                  <a:pt x="278" y="5258"/>
                </a:lnTo>
                <a:lnTo>
                  <a:pt x="431" y="5381"/>
                </a:lnTo>
                <a:lnTo>
                  <a:pt x="585" y="5473"/>
                </a:lnTo>
                <a:lnTo>
                  <a:pt x="770" y="5504"/>
                </a:lnTo>
                <a:lnTo>
                  <a:pt x="954" y="5535"/>
                </a:lnTo>
                <a:lnTo>
                  <a:pt x="1139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31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7" y="4766"/>
                </a:lnTo>
                <a:lnTo>
                  <a:pt x="1907" y="4582"/>
                </a:lnTo>
                <a:lnTo>
                  <a:pt x="1907" y="953"/>
                </a:lnTo>
                <a:lnTo>
                  <a:pt x="1877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31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9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Fira Sans" panose="020B0503050000020004" pitchFamily="34" charset="0"/>
            </a:endParaRPr>
          </a:p>
        </p:txBody>
      </p:sp>
      <p:sp>
        <p:nvSpPr>
          <p:cNvPr id="2416" name="Google Shape;2416;p49"/>
          <p:cNvSpPr/>
          <p:nvPr/>
        </p:nvSpPr>
        <p:spPr>
          <a:xfrm>
            <a:off x="18785" y="5441990"/>
            <a:ext cx="26133" cy="77061"/>
          </a:xfrm>
          <a:custGeom>
            <a:avLst/>
            <a:gdLst/>
            <a:ahLst/>
            <a:cxnLst/>
            <a:rect l="l" t="t" r="r" b="b"/>
            <a:pathLst>
              <a:path w="1877" h="5535" extrusionOk="0">
                <a:moveTo>
                  <a:pt x="954" y="0"/>
                </a:moveTo>
                <a:lnTo>
                  <a:pt x="739" y="31"/>
                </a:lnTo>
                <a:lnTo>
                  <a:pt x="554" y="92"/>
                </a:lnTo>
                <a:lnTo>
                  <a:pt x="400" y="185"/>
                </a:lnTo>
                <a:lnTo>
                  <a:pt x="277" y="277"/>
                </a:lnTo>
                <a:lnTo>
                  <a:pt x="154" y="431"/>
                </a:lnTo>
                <a:lnTo>
                  <a:pt x="62" y="584"/>
                </a:lnTo>
                <a:lnTo>
                  <a:pt x="1" y="769"/>
                </a:lnTo>
                <a:lnTo>
                  <a:pt x="1" y="953"/>
                </a:lnTo>
                <a:lnTo>
                  <a:pt x="1" y="4582"/>
                </a:lnTo>
                <a:lnTo>
                  <a:pt x="1" y="4766"/>
                </a:lnTo>
                <a:lnTo>
                  <a:pt x="62" y="4951"/>
                </a:lnTo>
                <a:lnTo>
                  <a:pt x="154" y="5104"/>
                </a:lnTo>
                <a:lnTo>
                  <a:pt x="277" y="5258"/>
                </a:lnTo>
                <a:lnTo>
                  <a:pt x="400" y="5381"/>
                </a:lnTo>
                <a:lnTo>
                  <a:pt x="554" y="5473"/>
                </a:lnTo>
                <a:lnTo>
                  <a:pt x="739" y="5504"/>
                </a:lnTo>
                <a:lnTo>
                  <a:pt x="954" y="5535"/>
                </a:lnTo>
                <a:lnTo>
                  <a:pt x="1138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00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6" y="4766"/>
                </a:lnTo>
                <a:lnTo>
                  <a:pt x="1876" y="4582"/>
                </a:lnTo>
                <a:lnTo>
                  <a:pt x="1876" y="953"/>
                </a:lnTo>
                <a:lnTo>
                  <a:pt x="1876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00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8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Fira Sans" panose="020B0503050000020004" pitchFamily="34" charset="0"/>
            </a:endParaRPr>
          </a:p>
        </p:txBody>
      </p:sp>
      <p:grpSp>
        <p:nvGrpSpPr>
          <p:cNvPr id="2417" name="Google Shape;2417;p49"/>
          <p:cNvGrpSpPr/>
          <p:nvPr/>
        </p:nvGrpSpPr>
        <p:grpSpPr>
          <a:xfrm>
            <a:off x="1292323" y="1478925"/>
            <a:ext cx="6486236" cy="2836841"/>
            <a:chOff x="1292323" y="1478925"/>
            <a:chExt cx="6486236" cy="2836841"/>
          </a:xfrm>
        </p:grpSpPr>
        <p:sp>
          <p:nvSpPr>
            <p:cNvPr id="2419" name="Google Shape;2419;p49"/>
            <p:cNvSpPr/>
            <p:nvPr/>
          </p:nvSpPr>
          <p:spPr>
            <a:xfrm>
              <a:off x="1292323" y="2968574"/>
              <a:ext cx="3221355" cy="1347192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C23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latin typeface="Fira Sans" panose="020B0503050000020004" pitchFamily="34" charset="0"/>
              </a:endParaRPr>
            </a:p>
          </p:txBody>
        </p:sp>
        <p:sp>
          <p:nvSpPr>
            <p:cNvPr id="2420" name="Google Shape;2420;p49"/>
            <p:cNvSpPr/>
            <p:nvPr/>
          </p:nvSpPr>
          <p:spPr>
            <a:xfrm>
              <a:off x="4621090" y="1478925"/>
              <a:ext cx="3157469" cy="1328894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latin typeface="Fira Sans" panose="020B0503050000020004" pitchFamily="34" charset="0"/>
              </a:endParaRPr>
            </a:p>
          </p:txBody>
        </p:sp>
      </p:grpSp>
      <p:sp>
        <p:nvSpPr>
          <p:cNvPr id="2422" name="Google Shape;2422;p49"/>
          <p:cNvSpPr txBox="1"/>
          <p:nvPr/>
        </p:nvSpPr>
        <p:spPr>
          <a:xfrm>
            <a:off x="1255153" y="3419664"/>
            <a:ext cx="3398678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900" b="0" i="0" u="none" strike="noStrike" baseline="0" dirty="0" err="1">
                <a:solidFill>
                  <a:schemeClr val="bg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eMall</a:t>
            </a:r>
            <a:r>
              <a:rPr lang="en-US" sz="900" b="0" i="0" u="none" strike="noStrike" baseline="0" dirty="0">
                <a:solidFill>
                  <a:schemeClr val="bg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shows stations which are </a:t>
            </a:r>
            <a:r>
              <a:rPr lang="it-IT" sz="900" b="0" i="0" u="none" strike="noStrike" baseline="0" dirty="0" err="1">
                <a:solidFill>
                  <a:schemeClr val="bg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near</a:t>
            </a:r>
            <a:r>
              <a:rPr lang="it-IT" sz="900" b="0" i="0" u="none" strike="noStrike" baseline="0" dirty="0">
                <a:solidFill>
                  <a:schemeClr val="bg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to the user</a:t>
            </a:r>
          </a:p>
          <a:p>
            <a:pPr algn="l"/>
            <a:r>
              <a:rPr lang="en-US" sz="900" b="0" i="0" u="none" strike="noStrike" baseline="0" dirty="0" err="1">
                <a:solidFill>
                  <a:schemeClr val="bg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eMall</a:t>
            </a:r>
            <a:r>
              <a:rPr lang="en-US" sz="900" b="0" i="0" u="none" strike="noStrike" baseline="0" dirty="0">
                <a:solidFill>
                  <a:schemeClr val="bg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shows costs and offers </a:t>
            </a:r>
            <a:r>
              <a:rPr lang="it-IT" sz="900" b="0" i="0" u="none" strike="noStrike" baseline="0" dirty="0" err="1">
                <a:solidFill>
                  <a:schemeClr val="bg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about</a:t>
            </a:r>
            <a:r>
              <a:rPr lang="it-IT" sz="900" b="0" i="0" u="none" strike="noStrike" baseline="0" dirty="0">
                <a:solidFill>
                  <a:schemeClr val="bg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the station</a:t>
            </a:r>
          </a:p>
          <a:p>
            <a:pPr algn="l"/>
            <a:r>
              <a:rPr lang="it-IT" sz="900" dirty="0" err="1">
                <a:solidFill>
                  <a:schemeClr val="bg1"/>
                </a:solidFill>
                <a:latin typeface="Fira Sans" panose="020B0503050000020004" pitchFamily="34" charset="0"/>
                <a:ea typeface="Roboto"/>
                <a:cs typeface="Times New Roman" panose="02020603050405020304" pitchFamily="18" charset="0"/>
                <a:sym typeface="Roboto"/>
              </a:rPr>
              <a:t>eMall</a:t>
            </a:r>
            <a:r>
              <a:rPr lang="it-IT" sz="900" dirty="0">
                <a:solidFill>
                  <a:schemeClr val="bg1"/>
                </a:solidFill>
                <a:latin typeface="Fira Sans" panose="020B0503050000020004" pitchFamily="34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it-IT" sz="900" dirty="0" err="1">
                <a:solidFill>
                  <a:schemeClr val="bg1"/>
                </a:solidFill>
                <a:latin typeface="Fira Sans" panose="020B0503050000020004" pitchFamily="34" charset="0"/>
                <a:ea typeface="Roboto"/>
                <a:cs typeface="Times New Roman" panose="02020603050405020304" pitchFamily="18" charset="0"/>
                <a:sym typeface="Roboto"/>
              </a:rPr>
              <a:t>provides</a:t>
            </a:r>
            <a:r>
              <a:rPr lang="it-IT" sz="900" dirty="0">
                <a:solidFill>
                  <a:schemeClr val="bg1"/>
                </a:solidFill>
                <a:latin typeface="Fira Sans" panose="020B0503050000020004" pitchFamily="34" charset="0"/>
                <a:ea typeface="Roboto"/>
                <a:cs typeface="Times New Roman" panose="02020603050405020304" pitchFamily="18" charset="0"/>
                <a:sym typeface="Roboto"/>
              </a:rPr>
              <a:t> a QR-Code scanner to check bookings</a:t>
            </a:r>
          </a:p>
          <a:p>
            <a:r>
              <a:rPr lang="it-IT" sz="900" b="0" i="0" u="none" strike="noStrike" baseline="0" dirty="0" err="1">
                <a:solidFill>
                  <a:schemeClr val="bg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eMall</a:t>
            </a:r>
            <a:r>
              <a:rPr lang="it-IT" sz="900" b="0" i="0" u="none" strike="noStrike" baseline="0" dirty="0">
                <a:solidFill>
                  <a:schemeClr val="bg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shows to the CPO information </a:t>
            </a:r>
            <a:r>
              <a:rPr lang="it-IT" sz="900" b="0" i="0" u="none" strike="noStrike" baseline="0" dirty="0" err="1">
                <a:solidFill>
                  <a:schemeClr val="bg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about</a:t>
            </a:r>
            <a:r>
              <a:rPr lang="it-IT" sz="900" b="0" i="0" u="none" strike="noStrike" baseline="0" dirty="0">
                <a:solidFill>
                  <a:schemeClr val="bg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</a:t>
            </a:r>
            <a:r>
              <a:rPr lang="it-IT" sz="900" b="0" i="0" u="none" strike="noStrike" baseline="0" dirty="0" err="1">
                <a:solidFill>
                  <a:schemeClr val="bg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available</a:t>
            </a:r>
            <a:r>
              <a:rPr lang="it-IT" sz="900" b="0" i="0" u="none" strike="noStrike" baseline="0" dirty="0">
                <a:solidFill>
                  <a:schemeClr val="bg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</a:t>
            </a:r>
            <a:r>
              <a:rPr lang="it-IT" sz="900" b="0" i="0" u="none" strike="noStrike" baseline="0" dirty="0" err="1">
                <a:solidFill>
                  <a:schemeClr val="bg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DSOs</a:t>
            </a:r>
            <a:endParaRPr lang="it-IT" sz="900" b="0" i="0" u="none" strike="noStrike" baseline="0" dirty="0">
              <a:solidFill>
                <a:schemeClr val="bg1"/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  <a:p>
            <a:pPr algn="l"/>
            <a:endParaRPr lang="it-IT" sz="900" dirty="0">
              <a:solidFill>
                <a:schemeClr val="bg1"/>
              </a:solidFill>
              <a:latin typeface="Fira Sans" panose="020B0503050000020004" pitchFamily="34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424" name="Google Shape;2424;p49"/>
          <p:cNvSpPr txBox="1"/>
          <p:nvPr/>
        </p:nvSpPr>
        <p:spPr>
          <a:xfrm>
            <a:off x="1374890" y="3226175"/>
            <a:ext cx="2377985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FFFFFF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Machine Phenomena</a:t>
            </a:r>
            <a:endParaRPr sz="1100" b="1" dirty="0">
              <a:solidFill>
                <a:srgbClr val="FFFFFF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426" name="Google Shape;2426;p49"/>
          <p:cNvSpPr txBox="1"/>
          <p:nvPr/>
        </p:nvSpPr>
        <p:spPr>
          <a:xfrm>
            <a:off x="4795835" y="1731443"/>
            <a:ext cx="2982725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endParaRPr lang="en-US" sz="1000" b="0" i="0" u="none" strike="noStrike" baseline="0" dirty="0">
              <a:solidFill>
                <a:schemeClr val="bg1"/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  <a:p>
            <a:pPr algn="r"/>
            <a:r>
              <a:rPr lang="en-US" sz="1000" b="0" i="0" u="none" strike="noStrike" baseline="0" dirty="0">
                <a:solidFill>
                  <a:schemeClr val="bg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End user drives to the chosen charging station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baseline="0" dirty="0">
                <a:solidFill>
                  <a:schemeClr val="bg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End user needs to charge his vehicle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baseline="0" dirty="0">
                <a:solidFill>
                  <a:schemeClr val="bg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End user leaves the charging station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baseline="0" dirty="0">
                <a:solidFill>
                  <a:schemeClr val="bg1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CPO owns the charging station</a:t>
            </a:r>
            <a:endParaRPr sz="1000" dirty="0">
              <a:solidFill>
                <a:schemeClr val="bg1"/>
              </a:solidFill>
              <a:latin typeface="Fira Sans" panose="020B0503050000020004" pitchFamily="34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2427" name="Google Shape;2427;p49"/>
          <p:cNvSpPr txBox="1"/>
          <p:nvPr/>
        </p:nvSpPr>
        <p:spPr>
          <a:xfrm>
            <a:off x="4621091" y="1557180"/>
            <a:ext cx="3332215" cy="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100" b="1" dirty="0">
              <a:solidFill>
                <a:srgbClr val="FFFFFF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FFFFFF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World Phenomena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9636C2E-3D7D-ADE2-623A-593841F9E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058" y="2283397"/>
            <a:ext cx="524422" cy="524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4E857C-9E96-CFB0-C0DE-45C004306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800" y="2807819"/>
            <a:ext cx="703200" cy="70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2"/>
          <p:cNvSpPr/>
          <p:nvPr/>
        </p:nvSpPr>
        <p:spPr>
          <a:xfrm>
            <a:off x="3495100" y="1171850"/>
            <a:ext cx="5411006" cy="722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77" name="Google Shape;477;p32"/>
          <p:cNvSpPr/>
          <p:nvPr/>
        </p:nvSpPr>
        <p:spPr>
          <a:xfrm>
            <a:off x="4572000" y="2107375"/>
            <a:ext cx="4334106" cy="722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78" name="Google Shape;478;p32"/>
          <p:cNvSpPr/>
          <p:nvPr/>
        </p:nvSpPr>
        <p:spPr>
          <a:xfrm>
            <a:off x="4571999" y="3041455"/>
            <a:ext cx="4334107" cy="722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79" name="Google Shape;479;p32"/>
          <p:cNvSpPr/>
          <p:nvPr/>
        </p:nvSpPr>
        <p:spPr>
          <a:xfrm>
            <a:off x="3495100" y="3975525"/>
            <a:ext cx="5411006" cy="722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-10003" y="9824"/>
            <a:ext cx="9143999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400" dirty="0">
                <a:solidFill>
                  <a:srgbClr val="C239EB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DOMAIN ASSUMPTIONS</a:t>
            </a:r>
            <a:endParaRPr sz="2400" dirty="0">
              <a:solidFill>
                <a:srgbClr val="C239EB"/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grpSp>
        <p:nvGrpSpPr>
          <p:cNvPr id="481" name="Google Shape;481;p32"/>
          <p:cNvGrpSpPr/>
          <p:nvPr/>
        </p:nvGrpSpPr>
        <p:grpSpPr>
          <a:xfrm>
            <a:off x="4289361" y="1233412"/>
            <a:ext cx="4616745" cy="624126"/>
            <a:chOff x="3899218" y="1300529"/>
            <a:chExt cx="5025850" cy="624126"/>
          </a:xfrm>
        </p:grpSpPr>
        <p:sp>
          <p:nvSpPr>
            <p:cNvPr id="482" name="Google Shape;482;p32"/>
            <p:cNvSpPr txBox="1"/>
            <p:nvPr/>
          </p:nvSpPr>
          <p:spPr>
            <a:xfrm>
              <a:off x="3899218" y="1300529"/>
              <a:ext cx="5025850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b="1" dirty="0" err="1">
                  <a:solidFill>
                    <a:srgbClr val="C841ED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rPr>
                <a:t>Charging</a:t>
              </a:r>
              <a:r>
                <a:rPr lang="it-IT" b="1" dirty="0">
                  <a:solidFill>
                    <a:srgbClr val="C841ED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rPr>
                <a:t> </a:t>
              </a:r>
              <a:r>
                <a:rPr lang="it-IT" b="1" dirty="0" err="1">
                  <a:solidFill>
                    <a:srgbClr val="C841ED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rPr>
                <a:t>Socket</a:t>
              </a:r>
              <a:endParaRPr lang="it-IT" b="1" dirty="0">
                <a:solidFill>
                  <a:srgbClr val="C841ED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83" name="Google Shape;483;p32"/>
            <p:cNvSpPr txBox="1"/>
            <p:nvPr/>
          </p:nvSpPr>
          <p:spPr>
            <a:xfrm>
              <a:off x="4145558" y="1553255"/>
              <a:ext cx="477951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100" b="0" i="0" u="none" strike="noStrike" baseline="0" dirty="0">
                  <a:latin typeface="Fira Sans" panose="020B0503050000020004" pitchFamily="34" charset="0"/>
                  <a:cs typeface="Times New Roman" panose="02020603050405020304" pitchFamily="18" charset="0"/>
                </a:rPr>
                <a:t>All charging sockets are "charging columns" with only one cable</a:t>
              </a:r>
            </a:p>
            <a:p>
              <a:pPr algn="ctr"/>
              <a:r>
                <a:rPr lang="en-US" sz="1100" b="0" i="0" u="none" strike="noStrike" baseline="0" dirty="0">
                  <a:latin typeface="Fira Sans" panose="020B0503050000020004" pitchFamily="34" charset="0"/>
                  <a:cs typeface="Times New Roman" panose="02020603050405020304" pitchFamily="18" charset="0"/>
                </a:rPr>
                <a:t>attachment.</a:t>
              </a:r>
              <a:endParaRPr lang="en-US" sz="900" dirty="0">
                <a:solidFill>
                  <a:srgbClr val="000000"/>
                </a:solidFill>
                <a:latin typeface="Fira Sans" panose="020B0503050000020004" pitchFamily="34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</p:grpSp>
      <p:grpSp>
        <p:nvGrpSpPr>
          <p:cNvPr id="484" name="Google Shape;484;p32"/>
          <p:cNvGrpSpPr/>
          <p:nvPr/>
        </p:nvGrpSpPr>
        <p:grpSpPr>
          <a:xfrm>
            <a:off x="4374649" y="2217764"/>
            <a:ext cx="4531456" cy="589212"/>
            <a:chOff x="5231492" y="2284881"/>
            <a:chExt cx="3331170" cy="589212"/>
          </a:xfrm>
        </p:grpSpPr>
        <p:sp>
          <p:nvSpPr>
            <p:cNvPr id="485" name="Google Shape;485;p32"/>
            <p:cNvSpPr txBox="1"/>
            <p:nvPr/>
          </p:nvSpPr>
          <p:spPr>
            <a:xfrm>
              <a:off x="5231492" y="2284881"/>
              <a:ext cx="3331170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it-IT" b="1" dirty="0">
                  <a:solidFill>
                    <a:srgbClr val="CE55EF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rPr>
                <a:t>QR-</a:t>
              </a:r>
              <a:r>
                <a:rPr lang="it-IT" b="1" dirty="0" err="1">
                  <a:solidFill>
                    <a:srgbClr val="CE55EF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rPr>
                <a:t>Codes</a:t>
              </a:r>
              <a:endParaRPr lang="it-IT" b="1" dirty="0">
                <a:solidFill>
                  <a:srgbClr val="CE55EF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86" name="Google Shape;486;p32"/>
            <p:cNvSpPr txBox="1"/>
            <p:nvPr/>
          </p:nvSpPr>
          <p:spPr>
            <a:xfrm>
              <a:off x="5638698" y="2502693"/>
              <a:ext cx="2923964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baseline="0" dirty="0">
                  <a:latin typeface="Fira Sans" panose="020B0503050000020004" pitchFamily="34" charset="0"/>
                  <a:cs typeface="Times New Roman" panose="02020603050405020304" pitchFamily="18" charset="0"/>
                </a:rPr>
                <a:t>QR-Codes are associated with a specific user reservation.</a:t>
              </a:r>
              <a:endParaRPr lang="en-US" sz="800" dirty="0">
                <a:solidFill>
                  <a:srgbClr val="000000"/>
                </a:solidFill>
                <a:latin typeface="Fira Sans" panose="020B0503050000020004" pitchFamily="34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</p:grpSp>
      <p:grpSp>
        <p:nvGrpSpPr>
          <p:cNvPr id="487" name="Google Shape;487;p32"/>
          <p:cNvGrpSpPr/>
          <p:nvPr/>
        </p:nvGrpSpPr>
        <p:grpSpPr>
          <a:xfrm>
            <a:off x="4332006" y="3129627"/>
            <a:ext cx="4697654" cy="606986"/>
            <a:chOff x="5365511" y="3196744"/>
            <a:chExt cx="3437134" cy="606986"/>
          </a:xfrm>
        </p:grpSpPr>
        <p:sp>
          <p:nvSpPr>
            <p:cNvPr id="488" name="Google Shape;488;p32"/>
            <p:cNvSpPr txBox="1"/>
            <p:nvPr/>
          </p:nvSpPr>
          <p:spPr>
            <a:xfrm>
              <a:off x="5365511" y="3196744"/>
              <a:ext cx="3377933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D774F2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rPr>
                <a:t>TimeSlot</a:t>
              </a:r>
              <a:endParaRPr b="1" dirty="0">
                <a:solidFill>
                  <a:srgbClr val="D774F2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89" name="Google Shape;489;p32"/>
            <p:cNvSpPr txBox="1"/>
            <p:nvPr/>
          </p:nvSpPr>
          <p:spPr>
            <a:xfrm>
              <a:off x="5790433" y="3366930"/>
              <a:ext cx="3012212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100" b="0" i="0" u="none" strike="noStrike" baseline="0" dirty="0">
                  <a:latin typeface="Fira Sans" panose="020B0503050000020004" pitchFamily="34" charset="0"/>
                  <a:cs typeface="Times New Roman" panose="02020603050405020304" pitchFamily="18" charset="0"/>
                </a:rPr>
                <a:t>A timeslot begins and ends only at the hour on </a:t>
              </a:r>
              <a:r>
                <a:rPr lang="en-US" sz="1100" b="0" i="0" strike="noStrike" baseline="0" dirty="0">
                  <a:latin typeface="Fira Sans" panose="020B0503050000020004" pitchFamily="34" charset="0"/>
                  <a:cs typeface="Times New Roman" panose="02020603050405020304" pitchFamily="18" charset="0"/>
                </a:rPr>
                <a:t>the</a:t>
              </a:r>
              <a:r>
                <a:rPr lang="en-US" sz="1100" b="0" i="0" u="none" strike="noStrike" baseline="0" dirty="0">
                  <a:latin typeface="Fira Sans" panose="020B0503050000020004" pitchFamily="34" charset="0"/>
                  <a:cs typeface="Times New Roman" panose="02020603050405020304" pitchFamily="18" charset="0"/>
                </a:rPr>
                <a:t> dot</a:t>
              </a:r>
              <a:r>
                <a:rPr lang="it-IT" sz="1100" b="0" i="0" u="none" strike="noStrike" baseline="0" dirty="0">
                  <a:latin typeface="Fira Sans" panose="020B0503050000020004" pitchFamily="34" charset="0"/>
                  <a:cs typeface="Times New Roman" panose="02020603050405020304" pitchFamily="18" charset="0"/>
                </a:rPr>
                <a:t>.</a:t>
              </a:r>
              <a:endParaRPr sz="900" dirty="0">
                <a:solidFill>
                  <a:srgbClr val="000000"/>
                </a:solidFill>
                <a:latin typeface="Fira Sans" panose="020B0503050000020004" pitchFamily="34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</p:grpSp>
      <p:grpSp>
        <p:nvGrpSpPr>
          <p:cNvPr id="490" name="Google Shape;490;p32"/>
          <p:cNvGrpSpPr/>
          <p:nvPr/>
        </p:nvGrpSpPr>
        <p:grpSpPr>
          <a:xfrm>
            <a:off x="4411175" y="4059774"/>
            <a:ext cx="4537574" cy="605172"/>
            <a:chOff x="4043925" y="4126891"/>
            <a:chExt cx="4686922" cy="605172"/>
          </a:xfrm>
        </p:grpSpPr>
        <p:sp>
          <p:nvSpPr>
            <p:cNvPr id="491" name="Google Shape;491;p32"/>
            <p:cNvSpPr txBox="1"/>
            <p:nvPr/>
          </p:nvSpPr>
          <p:spPr>
            <a:xfrm>
              <a:off x="4043925" y="4126891"/>
              <a:ext cx="4686922" cy="2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E4A0F6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rPr>
                <a:t>CPO</a:t>
              </a:r>
              <a:endParaRPr b="1" dirty="0">
                <a:solidFill>
                  <a:srgbClr val="E4A0F6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92" name="Google Shape;492;p32"/>
            <p:cNvSpPr txBox="1"/>
            <p:nvPr/>
          </p:nvSpPr>
          <p:spPr>
            <a:xfrm>
              <a:off x="4268281" y="4295263"/>
              <a:ext cx="4418519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100" dirty="0">
                  <a:latin typeface="Fira Sans" panose="020B0503050000020004" pitchFamily="34" charset="0"/>
                  <a:cs typeface="Times New Roman" panose="02020603050405020304" pitchFamily="18" charset="0"/>
                  <a:sym typeface="Roboto"/>
                </a:rPr>
                <a:t>CPO is the representative for a certain company.</a:t>
              </a:r>
            </a:p>
          </p:txBody>
        </p:sp>
      </p:grpSp>
      <p:grpSp>
        <p:nvGrpSpPr>
          <p:cNvPr id="493" name="Google Shape;493;p32"/>
          <p:cNvGrpSpPr/>
          <p:nvPr/>
        </p:nvGrpSpPr>
        <p:grpSpPr>
          <a:xfrm>
            <a:off x="457168" y="1980504"/>
            <a:ext cx="2880052" cy="1783650"/>
            <a:chOff x="1050475" y="2234999"/>
            <a:chExt cx="2286844" cy="1416270"/>
          </a:xfrm>
        </p:grpSpPr>
        <p:sp>
          <p:nvSpPr>
            <p:cNvPr id="494" name="Google Shape;494;p32"/>
            <p:cNvSpPr/>
            <p:nvPr/>
          </p:nvSpPr>
          <p:spPr>
            <a:xfrm>
              <a:off x="1625629" y="2643377"/>
              <a:ext cx="354569" cy="1007892"/>
            </a:xfrm>
            <a:custGeom>
              <a:avLst/>
              <a:gdLst/>
              <a:ahLst/>
              <a:cxnLst/>
              <a:rect l="l" t="t" r="r" b="b"/>
              <a:pathLst>
                <a:path w="6378" h="18130" extrusionOk="0">
                  <a:moveTo>
                    <a:pt x="1" y="0"/>
                  </a:moveTo>
                  <a:lnTo>
                    <a:pt x="1" y="407"/>
                  </a:lnTo>
                  <a:lnTo>
                    <a:pt x="407" y="407"/>
                  </a:lnTo>
                  <a:lnTo>
                    <a:pt x="751" y="438"/>
                  </a:lnTo>
                  <a:lnTo>
                    <a:pt x="1063" y="563"/>
                  </a:lnTo>
                  <a:lnTo>
                    <a:pt x="1376" y="719"/>
                  </a:lnTo>
                  <a:lnTo>
                    <a:pt x="1626" y="907"/>
                  </a:lnTo>
                  <a:lnTo>
                    <a:pt x="1813" y="1157"/>
                  </a:lnTo>
                  <a:lnTo>
                    <a:pt x="1970" y="1469"/>
                  </a:lnTo>
                  <a:lnTo>
                    <a:pt x="2095" y="1782"/>
                  </a:lnTo>
                  <a:lnTo>
                    <a:pt x="2126" y="2126"/>
                  </a:lnTo>
                  <a:lnTo>
                    <a:pt x="2126" y="16004"/>
                  </a:lnTo>
                  <a:lnTo>
                    <a:pt x="2126" y="16223"/>
                  </a:lnTo>
                  <a:lnTo>
                    <a:pt x="2157" y="16410"/>
                  </a:lnTo>
                  <a:lnTo>
                    <a:pt x="2220" y="16629"/>
                  </a:lnTo>
                  <a:lnTo>
                    <a:pt x="2282" y="16817"/>
                  </a:lnTo>
                  <a:lnTo>
                    <a:pt x="2376" y="17004"/>
                  </a:lnTo>
                  <a:lnTo>
                    <a:pt x="2470" y="17192"/>
                  </a:lnTo>
                  <a:lnTo>
                    <a:pt x="2595" y="17348"/>
                  </a:lnTo>
                  <a:lnTo>
                    <a:pt x="2751" y="17504"/>
                  </a:lnTo>
                  <a:lnTo>
                    <a:pt x="2876" y="17629"/>
                  </a:lnTo>
                  <a:lnTo>
                    <a:pt x="3064" y="17755"/>
                  </a:lnTo>
                  <a:lnTo>
                    <a:pt x="3220" y="17848"/>
                  </a:lnTo>
                  <a:lnTo>
                    <a:pt x="3408" y="17942"/>
                  </a:lnTo>
                  <a:lnTo>
                    <a:pt x="3595" y="18036"/>
                  </a:lnTo>
                  <a:lnTo>
                    <a:pt x="3814" y="18067"/>
                  </a:lnTo>
                  <a:lnTo>
                    <a:pt x="4033" y="18098"/>
                  </a:lnTo>
                  <a:lnTo>
                    <a:pt x="4252" y="18130"/>
                  </a:lnTo>
                  <a:lnTo>
                    <a:pt x="4470" y="18098"/>
                  </a:lnTo>
                  <a:lnTo>
                    <a:pt x="4658" y="18067"/>
                  </a:lnTo>
                  <a:lnTo>
                    <a:pt x="4877" y="18036"/>
                  </a:lnTo>
                  <a:lnTo>
                    <a:pt x="5064" y="17942"/>
                  </a:lnTo>
                  <a:lnTo>
                    <a:pt x="5252" y="17848"/>
                  </a:lnTo>
                  <a:lnTo>
                    <a:pt x="5439" y="17755"/>
                  </a:lnTo>
                  <a:lnTo>
                    <a:pt x="5596" y="17629"/>
                  </a:lnTo>
                  <a:lnTo>
                    <a:pt x="5752" y="17504"/>
                  </a:lnTo>
                  <a:lnTo>
                    <a:pt x="5877" y="17348"/>
                  </a:lnTo>
                  <a:lnTo>
                    <a:pt x="6002" y="17192"/>
                  </a:lnTo>
                  <a:lnTo>
                    <a:pt x="6096" y="17004"/>
                  </a:lnTo>
                  <a:lnTo>
                    <a:pt x="6189" y="16817"/>
                  </a:lnTo>
                  <a:lnTo>
                    <a:pt x="6252" y="16629"/>
                  </a:lnTo>
                  <a:lnTo>
                    <a:pt x="6314" y="16410"/>
                  </a:lnTo>
                  <a:lnTo>
                    <a:pt x="6346" y="16223"/>
                  </a:lnTo>
                  <a:lnTo>
                    <a:pt x="6377" y="16004"/>
                  </a:lnTo>
                  <a:lnTo>
                    <a:pt x="6377" y="11972"/>
                  </a:lnTo>
                  <a:lnTo>
                    <a:pt x="5939" y="11972"/>
                  </a:lnTo>
                  <a:lnTo>
                    <a:pt x="5939" y="16004"/>
                  </a:lnTo>
                  <a:lnTo>
                    <a:pt x="5908" y="16348"/>
                  </a:lnTo>
                  <a:lnTo>
                    <a:pt x="5814" y="16661"/>
                  </a:lnTo>
                  <a:lnTo>
                    <a:pt x="5658" y="16942"/>
                  </a:lnTo>
                  <a:lnTo>
                    <a:pt x="5439" y="17192"/>
                  </a:lnTo>
                  <a:lnTo>
                    <a:pt x="5189" y="17411"/>
                  </a:lnTo>
                  <a:lnTo>
                    <a:pt x="4908" y="17567"/>
                  </a:lnTo>
                  <a:lnTo>
                    <a:pt x="4595" y="17661"/>
                  </a:lnTo>
                  <a:lnTo>
                    <a:pt x="4252" y="17723"/>
                  </a:lnTo>
                  <a:lnTo>
                    <a:pt x="3908" y="17661"/>
                  </a:lnTo>
                  <a:lnTo>
                    <a:pt x="3564" y="17567"/>
                  </a:lnTo>
                  <a:lnTo>
                    <a:pt x="3283" y="17411"/>
                  </a:lnTo>
                  <a:lnTo>
                    <a:pt x="3032" y="17192"/>
                  </a:lnTo>
                  <a:lnTo>
                    <a:pt x="2814" y="16942"/>
                  </a:lnTo>
                  <a:lnTo>
                    <a:pt x="2657" y="16661"/>
                  </a:lnTo>
                  <a:lnTo>
                    <a:pt x="2564" y="16348"/>
                  </a:lnTo>
                  <a:lnTo>
                    <a:pt x="2532" y="16004"/>
                  </a:lnTo>
                  <a:lnTo>
                    <a:pt x="2532" y="2126"/>
                  </a:lnTo>
                  <a:lnTo>
                    <a:pt x="2532" y="1907"/>
                  </a:lnTo>
                  <a:lnTo>
                    <a:pt x="2470" y="1688"/>
                  </a:lnTo>
                  <a:lnTo>
                    <a:pt x="2439" y="1501"/>
                  </a:lnTo>
                  <a:lnTo>
                    <a:pt x="2376" y="1313"/>
                  </a:lnTo>
                  <a:lnTo>
                    <a:pt x="2282" y="1126"/>
                  </a:lnTo>
                  <a:lnTo>
                    <a:pt x="2157" y="938"/>
                  </a:lnTo>
                  <a:lnTo>
                    <a:pt x="2032" y="782"/>
                  </a:lnTo>
                  <a:lnTo>
                    <a:pt x="1907" y="625"/>
                  </a:lnTo>
                  <a:lnTo>
                    <a:pt x="1751" y="500"/>
                  </a:lnTo>
                  <a:lnTo>
                    <a:pt x="1595" y="375"/>
                  </a:lnTo>
                  <a:lnTo>
                    <a:pt x="1407" y="250"/>
                  </a:lnTo>
                  <a:lnTo>
                    <a:pt x="1220" y="157"/>
                  </a:lnTo>
                  <a:lnTo>
                    <a:pt x="1032" y="94"/>
                  </a:lnTo>
                  <a:lnTo>
                    <a:pt x="844" y="32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625629" y="2619028"/>
              <a:ext cx="33078" cy="67823"/>
            </a:xfrm>
            <a:custGeom>
              <a:avLst/>
              <a:gdLst/>
              <a:ahLst/>
              <a:cxnLst/>
              <a:rect l="l" t="t" r="r" b="b"/>
              <a:pathLst>
                <a:path w="595" h="1220" extrusionOk="0">
                  <a:moveTo>
                    <a:pt x="1" y="1"/>
                  </a:moveTo>
                  <a:lnTo>
                    <a:pt x="1" y="1220"/>
                  </a:lnTo>
                  <a:lnTo>
                    <a:pt x="469" y="1220"/>
                  </a:lnTo>
                  <a:lnTo>
                    <a:pt x="532" y="1157"/>
                  </a:lnTo>
                  <a:lnTo>
                    <a:pt x="563" y="1095"/>
                  </a:lnTo>
                  <a:lnTo>
                    <a:pt x="594" y="1032"/>
                  </a:lnTo>
                  <a:lnTo>
                    <a:pt x="594" y="188"/>
                  </a:lnTo>
                  <a:lnTo>
                    <a:pt x="563" y="126"/>
                  </a:lnTo>
                  <a:lnTo>
                    <a:pt x="532" y="63"/>
                  </a:lnTo>
                  <a:lnTo>
                    <a:pt x="469" y="1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2004432" y="3263727"/>
              <a:ext cx="316321" cy="366688"/>
            </a:xfrm>
            <a:custGeom>
              <a:avLst/>
              <a:gdLst/>
              <a:ahLst/>
              <a:cxnLst/>
              <a:rect l="l" t="t" r="r" b="b"/>
              <a:pathLst>
                <a:path w="5690" h="6596" extrusionOk="0">
                  <a:moveTo>
                    <a:pt x="845" y="0"/>
                  </a:moveTo>
                  <a:lnTo>
                    <a:pt x="688" y="31"/>
                  </a:lnTo>
                  <a:lnTo>
                    <a:pt x="501" y="94"/>
                  </a:lnTo>
                  <a:lnTo>
                    <a:pt x="376" y="156"/>
                  </a:lnTo>
                  <a:lnTo>
                    <a:pt x="251" y="282"/>
                  </a:lnTo>
                  <a:lnTo>
                    <a:pt x="126" y="407"/>
                  </a:lnTo>
                  <a:lnTo>
                    <a:pt x="63" y="532"/>
                  </a:lnTo>
                  <a:lnTo>
                    <a:pt x="1" y="688"/>
                  </a:lnTo>
                  <a:lnTo>
                    <a:pt x="1" y="875"/>
                  </a:lnTo>
                  <a:lnTo>
                    <a:pt x="1" y="5752"/>
                  </a:lnTo>
                  <a:lnTo>
                    <a:pt x="1" y="5908"/>
                  </a:lnTo>
                  <a:lnTo>
                    <a:pt x="63" y="6064"/>
                  </a:lnTo>
                  <a:lnTo>
                    <a:pt x="126" y="6220"/>
                  </a:lnTo>
                  <a:lnTo>
                    <a:pt x="251" y="6345"/>
                  </a:lnTo>
                  <a:lnTo>
                    <a:pt x="376" y="6470"/>
                  </a:lnTo>
                  <a:lnTo>
                    <a:pt x="501" y="6533"/>
                  </a:lnTo>
                  <a:lnTo>
                    <a:pt x="688" y="6596"/>
                  </a:lnTo>
                  <a:lnTo>
                    <a:pt x="5002" y="6596"/>
                  </a:lnTo>
                  <a:lnTo>
                    <a:pt x="5158" y="6533"/>
                  </a:lnTo>
                  <a:lnTo>
                    <a:pt x="5314" y="6470"/>
                  </a:lnTo>
                  <a:lnTo>
                    <a:pt x="5439" y="6345"/>
                  </a:lnTo>
                  <a:lnTo>
                    <a:pt x="5533" y="6220"/>
                  </a:lnTo>
                  <a:lnTo>
                    <a:pt x="5627" y="6064"/>
                  </a:lnTo>
                  <a:lnTo>
                    <a:pt x="5658" y="5908"/>
                  </a:lnTo>
                  <a:lnTo>
                    <a:pt x="5689" y="5752"/>
                  </a:lnTo>
                  <a:lnTo>
                    <a:pt x="5689" y="875"/>
                  </a:lnTo>
                  <a:lnTo>
                    <a:pt x="5658" y="688"/>
                  </a:lnTo>
                  <a:lnTo>
                    <a:pt x="5627" y="532"/>
                  </a:lnTo>
                  <a:lnTo>
                    <a:pt x="5533" y="407"/>
                  </a:lnTo>
                  <a:lnTo>
                    <a:pt x="5439" y="282"/>
                  </a:lnTo>
                  <a:lnTo>
                    <a:pt x="5314" y="156"/>
                  </a:lnTo>
                  <a:lnTo>
                    <a:pt x="5158" y="94"/>
                  </a:lnTo>
                  <a:lnTo>
                    <a:pt x="5002" y="31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2053075" y="3427056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2053075" y="3477422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2053075" y="3527844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2053075" y="3578210"/>
              <a:ext cx="22682" cy="41750"/>
            </a:xfrm>
            <a:custGeom>
              <a:avLst/>
              <a:gdLst/>
              <a:ahLst/>
              <a:cxnLst/>
              <a:rect l="l" t="t" r="r" b="b"/>
              <a:pathLst>
                <a:path w="408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2098271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2098271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2098271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098271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143467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143467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1"/>
                  </a:moveTo>
                  <a:lnTo>
                    <a:pt x="0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2143467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2143467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0" y="1"/>
                  </a:moveTo>
                  <a:lnTo>
                    <a:pt x="0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2188608" y="3427056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9" y="719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2188608" y="3477422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39" y="720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2188608" y="3527844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9" y="719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2188608" y="3578210"/>
              <a:ext cx="24405" cy="41750"/>
            </a:xfrm>
            <a:custGeom>
              <a:avLst/>
              <a:gdLst/>
              <a:ahLst/>
              <a:cxnLst/>
              <a:rect l="l" t="t" r="r" b="b"/>
              <a:pathLst>
                <a:path w="439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39" y="751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2235527" y="3427056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2235527" y="3477422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2235527" y="3527844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235527" y="3578210"/>
              <a:ext cx="22682" cy="41750"/>
            </a:xfrm>
            <a:custGeom>
              <a:avLst/>
              <a:gdLst/>
              <a:ahLst/>
              <a:cxnLst/>
              <a:rect l="l" t="t" r="r" b="b"/>
              <a:pathLst>
                <a:path w="408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2930592" y="3263727"/>
              <a:ext cx="316321" cy="366688"/>
            </a:xfrm>
            <a:custGeom>
              <a:avLst/>
              <a:gdLst/>
              <a:ahLst/>
              <a:cxnLst/>
              <a:rect l="l" t="t" r="r" b="b"/>
              <a:pathLst>
                <a:path w="5690" h="6596" extrusionOk="0">
                  <a:moveTo>
                    <a:pt x="845" y="0"/>
                  </a:moveTo>
                  <a:lnTo>
                    <a:pt x="657" y="31"/>
                  </a:lnTo>
                  <a:lnTo>
                    <a:pt x="501" y="94"/>
                  </a:lnTo>
                  <a:lnTo>
                    <a:pt x="376" y="156"/>
                  </a:lnTo>
                  <a:lnTo>
                    <a:pt x="251" y="282"/>
                  </a:lnTo>
                  <a:lnTo>
                    <a:pt x="126" y="407"/>
                  </a:lnTo>
                  <a:lnTo>
                    <a:pt x="63" y="532"/>
                  </a:lnTo>
                  <a:lnTo>
                    <a:pt x="1" y="688"/>
                  </a:lnTo>
                  <a:lnTo>
                    <a:pt x="1" y="875"/>
                  </a:lnTo>
                  <a:lnTo>
                    <a:pt x="1" y="5752"/>
                  </a:lnTo>
                  <a:lnTo>
                    <a:pt x="1" y="5908"/>
                  </a:lnTo>
                  <a:lnTo>
                    <a:pt x="63" y="6064"/>
                  </a:lnTo>
                  <a:lnTo>
                    <a:pt x="126" y="6220"/>
                  </a:lnTo>
                  <a:lnTo>
                    <a:pt x="251" y="6345"/>
                  </a:lnTo>
                  <a:lnTo>
                    <a:pt x="376" y="6470"/>
                  </a:lnTo>
                  <a:lnTo>
                    <a:pt x="501" y="6533"/>
                  </a:lnTo>
                  <a:lnTo>
                    <a:pt x="657" y="6596"/>
                  </a:lnTo>
                  <a:lnTo>
                    <a:pt x="5002" y="6596"/>
                  </a:lnTo>
                  <a:lnTo>
                    <a:pt x="5158" y="6533"/>
                  </a:lnTo>
                  <a:lnTo>
                    <a:pt x="5315" y="6470"/>
                  </a:lnTo>
                  <a:lnTo>
                    <a:pt x="5440" y="6345"/>
                  </a:lnTo>
                  <a:lnTo>
                    <a:pt x="5533" y="6220"/>
                  </a:lnTo>
                  <a:lnTo>
                    <a:pt x="5627" y="6064"/>
                  </a:lnTo>
                  <a:lnTo>
                    <a:pt x="5658" y="5908"/>
                  </a:lnTo>
                  <a:lnTo>
                    <a:pt x="5690" y="5752"/>
                  </a:lnTo>
                  <a:lnTo>
                    <a:pt x="5690" y="875"/>
                  </a:lnTo>
                  <a:lnTo>
                    <a:pt x="5658" y="688"/>
                  </a:lnTo>
                  <a:lnTo>
                    <a:pt x="5627" y="532"/>
                  </a:lnTo>
                  <a:lnTo>
                    <a:pt x="5533" y="407"/>
                  </a:lnTo>
                  <a:lnTo>
                    <a:pt x="5440" y="282"/>
                  </a:lnTo>
                  <a:lnTo>
                    <a:pt x="5315" y="156"/>
                  </a:lnTo>
                  <a:lnTo>
                    <a:pt x="5158" y="94"/>
                  </a:lnTo>
                  <a:lnTo>
                    <a:pt x="5002" y="31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2977512" y="3427056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2977512" y="3477422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38" y="72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2977512" y="3527844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2977512" y="3578210"/>
              <a:ext cx="24405" cy="41750"/>
            </a:xfrm>
            <a:custGeom>
              <a:avLst/>
              <a:gdLst/>
              <a:ahLst/>
              <a:cxnLst/>
              <a:rect l="l" t="t" r="r" b="b"/>
              <a:pathLst>
                <a:path w="439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38" y="751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024432" y="3427056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024432" y="3477422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024432" y="3527844"/>
              <a:ext cx="22682" cy="40027"/>
            </a:xfrm>
            <a:custGeom>
              <a:avLst/>
              <a:gdLst/>
              <a:ahLst/>
              <a:cxnLst/>
              <a:rect l="l" t="t" r="r" b="b"/>
              <a:pathLst>
                <a:path w="408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3024432" y="3578210"/>
              <a:ext cx="22682" cy="41750"/>
            </a:xfrm>
            <a:custGeom>
              <a:avLst/>
              <a:gdLst/>
              <a:ahLst/>
              <a:cxnLst/>
              <a:rect l="l" t="t" r="r" b="b"/>
              <a:pathLst>
                <a:path w="408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3069628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069628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1"/>
                  </a:moveTo>
                  <a:lnTo>
                    <a:pt x="0" y="720"/>
                  </a:lnTo>
                  <a:lnTo>
                    <a:pt x="407" y="72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069628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7" y="719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069628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0" y="1"/>
                  </a:moveTo>
                  <a:lnTo>
                    <a:pt x="0" y="751"/>
                  </a:lnTo>
                  <a:lnTo>
                    <a:pt x="407" y="751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114824" y="3427056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6" y="719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3114824" y="3477422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1"/>
                  </a:moveTo>
                  <a:lnTo>
                    <a:pt x="0" y="720"/>
                  </a:lnTo>
                  <a:lnTo>
                    <a:pt x="406" y="72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3114824" y="3527844"/>
              <a:ext cx="22626" cy="40027"/>
            </a:xfrm>
            <a:custGeom>
              <a:avLst/>
              <a:gdLst/>
              <a:ahLst/>
              <a:cxnLst/>
              <a:rect l="l" t="t" r="r" b="b"/>
              <a:pathLst>
                <a:path w="407" h="720" extrusionOk="0">
                  <a:moveTo>
                    <a:pt x="0" y="0"/>
                  </a:moveTo>
                  <a:lnTo>
                    <a:pt x="0" y="719"/>
                  </a:lnTo>
                  <a:lnTo>
                    <a:pt x="406" y="719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114824" y="3578210"/>
              <a:ext cx="22626" cy="41750"/>
            </a:xfrm>
            <a:custGeom>
              <a:avLst/>
              <a:gdLst/>
              <a:ahLst/>
              <a:cxnLst/>
              <a:rect l="l" t="t" r="r" b="b"/>
              <a:pathLst>
                <a:path w="407" h="751" extrusionOk="0">
                  <a:moveTo>
                    <a:pt x="0" y="1"/>
                  </a:moveTo>
                  <a:lnTo>
                    <a:pt x="0" y="751"/>
                  </a:lnTo>
                  <a:lnTo>
                    <a:pt x="406" y="751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3159965" y="3427056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3159965" y="3477422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1"/>
                  </a:moveTo>
                  <a:lnTo>
                    <a:pt x="1" y="720"/>
                  </a:lnTo>
                  <a:lnTo>
                    <a:pt x="438" y="72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3159965" y="3527844"/>
              <a:ext cx="24405" cy="40027"/>
            </a:xfrm>
            <a:custGeom>
              <a:avLst/>
              <a:gdLst/>
              <a:ahLst/>
              <a:cxnLst/>
              <a:rect l="l" t="t" r="r" b="b"/>
              <a:pathLst>
                <a:path w="439" h="720" extrusionOk="0">
                  <a:moveTo>
                    <a:pt x="1" y="0"/>
                  </a:moveTo>
                  <a:lnTo>
                    <a:pt x="1" y="719"/>
                  </a:lnTo>
                  <a:lnTo>
                    <a:pt x="438" y="719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3159965" y="3578210"/>
              <a:ext cx="24405" cy="41750"/>
            </a:xfrm>
            <a:custGeom>
              <a:avLst/>
              <a:gdLst/>
              <a:ahLst/>
              <a:cxnLst/>
              <a:rect l="l" t="t" r="r" b="b"/>
              <a:pathLst>
                <a:path w="439" h="751" extrusionOk="0">
                  <a:moveTo>
                    <a:pt x="1" y="1"/>
                  </a:moveTo>
                  <a:lnTo>
                    <a:pt x="1" y="751"/>
                  </a:lnTo>
                  <a:lnTo>
                    <a:pt x="438" y="751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2103496" y="2301042"/>
              <a:ext cx="983543" cy="684677"/>
            </a:xfrm>
            <a:custGeom>
              <a:avLst/>
              <a:gdLst/>
              <a:ahLst/>
              <a:cxnLst/>
              <a:rect l="l" t="t" r="r" b="b"/>
              <a:pathLst>
                <a:path w="17692" h="12316" extrusionOk="0">
                  <a:moveTo>
                    <a:pt x="2251" y="1"/>
                  </a:moveTo>
                  <a:lnTo>
                    <a:pt x="2001" y="32"/>
                  </a:lnTo>
                  <a:lnTo>
                    <a:pt x="1751" y="94"/>
                  </a:lnTo>
                  <a:lnTo>
                    <a:pt x="1532" y="219"/>
                  </a:lnTo>
                  <a:lnTo>
                    <a:pt x="1344" y="376"/>
                  </a:lnTo>
                  <a:lnTo>
                    <a:pt x="1157" y="532"/>
                  </a:lnTo>
                  <a:lnTo>
                    <a:pt x="1032" y="751"/>
                  </a:lnTo>
                  <a:lnTo>
                    <a:pt x="938" y="1001"/>
                  </a:lnTo>
                  <a:lnTo>
                    <a:pt x="875" y="1251"/>
                  </a:lnTo>
                  <a:lnTo>
                    <a:pt x="0" y="10816"/>
                  </a:lnTo>
                  <a:lnTo>
                    <a:pt x="0" y="11097"/>
                  </a:lnTo>
                  <a:lnTo>
                    <a:pt x="63" y="11378"/>
                  </a:lnTo>
                  <a:lnTo>
                    <a:pt x="157" y="11628"/>
                  </a:lnTo>
                  <a:lnTo>
                    <a:pt x="344" y="11878"/>
                  </a:lnTo>
                  <a:lnTo>
                    <a:pt x="532" y="12066"/>
                  </a:lnTo>
                  <a:lnTo>
                    <a:pt x="782" y="12191"/>
                  </a:lnTo>
                  <a:lnTo>
                    <a:pt x="1063" y="12285"/>
                  </a:lnTo>
                  <a:lnTo>
                    <a:pt x="1344" y="12316"/>
                  </a:lnTo>
                  <a:lnTo>
                    <a:pt x="16348" y="12316"/>
                  </a:lnTo>
                  <a:lnTo>
                    <a:pt x="16629" y="12285"/>
                  </a:lnTo>
                  <a:lnTo>
                    <a:pt x="16911" y="12191"/>
                  </a:lnTo>
                  <a:lnTo>
                    <a:pt x="17129" y="12066"/>
                  </a:lnTo>
                  <a:lnTo>
                    <a:pt x="17348" y="11878"/>
                  </a:lnTo>
                  <a:lnTo>
                    <a:pt x="17504" y="11628"/>
                  </a:lnTo>
                  <a:lnTo>
                    <a:pt x="17629" y="11378"/>
                  </a:lnTo>
                  <a:lnTo>
                    <a:pt x="17692" y="11097"/>
                  </a:lnTo>
                  <a:lnTo>
                    <a:pt x="17692" y="10816"/>
                  </a:lnTo>
                  <a:lnTo>
                    <a:pt x="16817" y="1251"/>
                  </a:lnTo>
                  <a:lnTo>
                    <a:pt x="16754" y="1001"/>
                  </a:lnTo>
                  <a:lnTo>
                    <a:pt x="16660" y="751"/>
                  </a:lnTo>
                  <a:lnTo>
                    <a:pt x="16535" y="532"/>
                  </a:lnTo>
                  <a:lnTo>
                    <a:pt x="16348" y="376"/>
                  </a:lnTo>
                  <a:lnTo>
                    <a:pt x="16160" y="219"/>
                  </a:lnTo>
                  <a:lnTo>
                    <a:pt x="15942" y="94"/>
                  </a:lnTo>
                  <a:lnTo>
                    <a:pt x="15691" y="32"/>
                  </a:lnTo>
                  <a:lnTo>
                    <a:pt x="15441" y="1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2193833" y="2365362"/>
              <a:ext cx="802867" cy="556092"/>
            </a:xfrm>
            <a:custGeom>
              <a:avLst/>
              <a:gdLst/>
              <a:ahLst/>
              <a:cxnLst/>
              <a:rect l="l" t="t" r="r" b="b"/>
              <a:pathLst>
                <a:path w="14442" h="10003" extrusionOk="0">
                  <a:moveTo>
                    <a:pt x="1626" y="0"/>
                  </a:moveTo>
                  <a:lnTo>
                    <a:pt x="1470" y="31"/>
                  </a:lnTo>
                  <a:lnTo>
                    <a:pt x="1313" y="63"/>
                  </a:lnTo>
                  <a:lnTo>
                    <a:pt x="1188" y="125"/>
                  </a:lnTo>
                  <a:lnTo>
                    <a:pt x="1063" y="219"/>
                  </a:lnTo>
                  <a:lnTo>
                    <a:pt x="970" y="344"/>
                  </a:lnTo>
                  <a:lnTo>
                    <a:pt x="876" y="469"/>
                  </a:lnTo>
                  <a:lnTo>
                    <a:pt x="813" y="594"/>
                  </a:lnTo>
                  <a:lnTo>
                    <a:pt x="813" y="750"/>
                  </a:lnTo>
                  <a:lnTo>
                    <a:pt x="1" y="9096"/>
                  </a:lnTo>
                  <a:lnTo>
                    <a:pt x="1" y="9252"/>
                  </a:lnTo>
                  <a:lnTo>
                    <a:pt x="63" y="9440"/>
                  </a:lnTo>
                  <a:lnTo>
                    <a:pt x="126" y="9596"/>
                  </a:lnTo>
                  <a:lnTo>
                    <a:pt x="219" y="9721"/>
                  </a:lnTo>
                  <a:lnTo>
                    <a:pt x="345" y="9815"/>
                  </a:lnTo>
                  <a:lnTo>
                    <a:pt x="501" y="9909"/>
                  </a:lnTo>
                  <a:lnTo>
                    <a:pt x="657" y="9971"/>
                  </a:lnTo>
                  <a:lnTo>
                    <a:pt x="845" y="10002"/>
                  </a:lnTo>
                  <a:lnTo>
                    <a:pt x="13598" y="10002"/>
                  </a:lnTo>
                  <a:lnTo>
                    <a:pt x="13785" y="9971"/>
                  </a:lnTo>
                  <a:lnTo>
                    <a:pt x="13941" y="9909"/>
                  </a:lnTo>
                  <a:lnTo>
                    <a:pt x="14098" y="9815"/>
                  </a:lnTo>
                  <a:lnTo>
                    <a:pt x="14223" y="9721"/>
                  </a:lnTo>
                  <a:lnTo>
                    <a:pt x="14317" y="9596"/>
                  </a:lnTo>
                  <a:lnTo>
                    <a:pt x="14379" y="9440"/>
                  </a:lnTo>
                  <a:lnTo>
                    <a:pt x="14410" y="9252"/>
                  </a:lnTo>
                  <a:lnTo>
                    <a:pt x="14442" y="9096"/>
                  </a:lnTo>
                  <a:lnTo>
                    <a:pt x="13629" y="750"/>
                  </a:lnTo>
                  <a:lnTo>
                    <a:pt x="13598" y="594"/>
                  </a:lnTo>
                  <a:lnTo>
                    <a:pt x="13566" y="469"/>
                  </a:lnTo>
                  <a:lnTo>
                    <a:pt x="13473" y="344"/>
                  </a:lnTo>
                  <a:lnTo>
                    <a:pt x="13379" y="219"/>
                  </a:lnTo>
                  <a:lnTo>
                    <a:pt x="13254" y="125"/>
                  </a:lnTo>
                  <a:lnTo>
                    <a:pt x="13129" y="63"/>
                  </a:lnTo>
                  <a:lnTo>
                    <a:pt x="12972" y="31"/>
                  </a:lnTo>
                  <a:lnTo>
                    <a:pt x="12816" y="0"/>
                  </a:lnTo>
                  <a:close/>
                </a:path>
              </a:pathLst>
            </a:custGeom>
            <a:solidFill>
              <a:srgbClr val="03B5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2499644" y="2426179"/>
              <a:ext cx="175561" cy="79942"/>
            </a:xfrm>
            <a:custGeom>
              <a:avLst/>
              <a:gdLst/>
              <a:ahLst/>
              <a:cxnLst/>
              <a:rect l="l" t="t" r="r" b="b"/>
              <a:pathLst>
                <a:path w="3158" h="1438" extrusionOk="0">
                  <a:moveTo>
                    <a:pt x="470" y="0"/>
                  </a:moveTo>
                  <a:lnTo>
                    <a:pt x="282" y="31"/>
                  </a:lnTo>
                  <a:lnTo>
                    <a:pt x="157" y="125"/>
                  </a:lnTo>
                  <a:lnTo>
                    <a:pt x="32" y="281"/>
                  </a:lnTo>
                  <a:lnTo>
                    <a:pt x="1" y="469"/>
                  </a:lnTo>
                  <a:lnTo>
                    <a:pt x="1" y="969"/>
                  </a:lnTo>
                  <a:lnTo>
                    <a:pt x="32" y="1157"/>
                  </a:lnTo>
                  <a:lnTo>
                    <a:pt x="157" y="1282"/>
                  </a:lnTo>
                  <a:lnTo>
                    <a:pt x="282" y="1407"/>
                  </a:lnTo>
                  <a:lnTo>
                    <a:pt x="470" y="1438"/>
                  </a:lnTo>
                  <a:lnTo>
                    <a:pt x="2689" y="1438"/>
                  </a:lnTo>
                  <a:lnTo>
                    <a:pt x="2877" y="1407"/>
                  </a:lnTo>
                  <a:lnTo>
                    <a:pt x="3033" y="1282"/>
                  </a:lnTo>
                  <a:lnTo>
                    <a:pt x="3127" y="1157"/>
                  </a:lnTo>
                  <a:lnTo>
                    <a:pt x="3158" y="969"/>
                  </a:lnTo>
                  <a:lnTo>
                    <a:pt x="3158" y="469"/>
                  </a:lnTo>
                  <a:lnTo>
                    <a:pt x="3127" y="281"/>
                  </a:lnTo>
                  <a:lnTo>
                    <a:pt x="3033" y="125"/>
                  </a:lnTo>
                  <a:lnTo>
                    <a:pt x="2877" y="31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2576139" y="2365362"/>
              <a:ext cx="20903" cy="76495"/>
            </a:xfrm>
            <a:custGeom>
              <a:avLst/>
              <a:gdLst/>
              <a:ahLst/>
              <a:cxnLst/>
              <a:rect l="l" t="t" r="r" b="b"/>
              <a:pathLst>
                <a:path w="376" h="1376" extrusionOk="0">
                  <a:moveTo>
                    <a:pt x="0" y="0"/>
                  </a:moveTo>
                  <a:lnTo>
                    <a:pt x="0" y="1375"/>
                  </a:lnTo>
                  <a:lnTo>
                    <a:pt x="375" y="1375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2268549" y="2573831"/>
              <a:ext cx="279853" cy="217311"/>
            </a:xfrm>
            <a:custGeom>
              <a:avLst/>
              <a:gdLst/>
              <a:ahLst/>
              <a:cxnLst/>
              <a:rect l="l" t="t" r="r" b="b"/>
              <a:pathLst>
                <a:path w="5034" h="3909" extrusionOk="0">
                  <a:moveTo>
                    <a:pt x="1345" y="1"/>
                  </a:moveTo>
                  <a:lnTo>
                    <a:pt x="1063" y="32"/>
                  </a:lnTo>
                  <a:lnTo>
                    <a:pt x="813" y="126"/>
                  </a:lnTo>
                  <a:lnTo>
                    <a:pt x="595" y="220"/>
                  </a:lnTo>
                  <a:lnTo>
                    <a:pt x="407" y="407"/>
                  </a:lnTo>
                  <a:lnTo>
                    <a:pt x="251" y="595"/>
                  </a:lnTo>
                  <a:lnTo>
                    <a:pt x="126" y="814"/>
                  </a:lnTo>
                  <a:lnTo>
                    <a:pt x="32" y="1064"/>
                  </a:lnTo>
                  <a:lnTo>
                    <a:pt x="1" y="1314"/>
                  </a:lnTo>
                  <a:lnTo>
                    <a:pt x="1" y="3908"/>
                  </a:lnTo>
                  <a:lnTo>
                    <a:pt x="5033" y="3908"/>
                  </a:lnTo>
                  <a:lnTo>
                    <a:pt x="5033" y="1314"/>
                  </a:lnTo>
                  <a:lnTo>
                    <a:pt x="5002" y="1064"/>
                  </a:lnTo>
                  <a:lnTo>
                    <a:pt x="4939" y="814"/>
                  </a:lnTo>
                  <a:lnTo>
                    <a:pt x="4814" y="595"/>
                  </a:lnTo>
                  <a:lnTo>
                    <a:pt x="4658" y="407"/>
                  </a:lnTo>
                  <a:lnTo>
                    <a:pt x="4471" y="220"/>
                  </a:lnTo>
                  <a:lnTo>
                    <a:pt x="4220" y="126"/>
                  </a:lnTo>
                  <a:lnTo>
                    <a:pt x="4002" y="32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2631731" y="2573831"/>
              <a:ext cx="279797" cy="217311"/>
            </a:xfrm>
            <a:custGeom>
              <a:avLst/>
              <a:gdLst/>
              <a:ahLst/>
              <a:cxnLst/>
              <a:rect l="l" t="t" r="r" b="b"/>
              <a:pathLst>
                <a:path w="5033" h="3909" extrusionOk="0">
                  <a:moveTo>
                    <a:pt x="1313" y="1"/>
                  </a:moveTo>
                  <a:lnTo>
                    <a:pt x="1032" y="32"/>
                  </a:lnTo>
                  <a:lnTo>
                    <a:pt x="813" y="126"/>
                  </a:lnTo>
                  <a:lnTo>
                    <a:pt x="563" y="220"/>
                  </a:lnTo>
                  <a:lnTo>
                    <a:pt x="376" y="407"/>
                  </a:lnTo>
                  <a:lnTo>
                    <a:pt x="219" y="595"/>
                  </a:lnTo>
                  <a:lnTo>
                    <a:pt x="94" y="814"/>
                  </a:lnTo>
                  <a:lnTo>
                    <a:pt x="32" y="1064"/>
                  </a:lnTo>
                  <a:lnTo>
                    <a:pt x="1" y="1314"/>
                  </a:lnTo>
                  <a:lnTo>
                    <a:pt x="1" y="3908"/>
                  </a:lnTo>
                  <a:lnTo>
                    <a:pt x="5033" y="3908"/>
                  </a:lnTo>
                  <a:lnTo>
                    <a:pt x="5033" y="1314"/>
                  </a:lnTo>
                  <a:lnTo>
                    <a:pt x="5002" y="1064"/>
                  </a:lnTo>
                  <a:lnTo>
                    <a:pt x="4908" y="814"/>
                  </a:lnTo>
                  <a:lnTo>
                    <a:pt x="4783" y="595"/>
                  </a:lnTo>
                  <a:lnTo>
                    <a:pt x="4627" y="407"/>
                  </a:lnTo>
                  <a:lnTo>
                    <a:pt x="4439" y="220"/>
                  </a:lnTo>
                  <a:lnTo>
                    <a:pt x="4220" y="126"/>
                  </a:lnTo>
                  <a:lnTo>
                    <a:pt x="3970" y="32"/>
                  </a:lnTo>
                  <a:lnTo>
                    <a:pt x="36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2663029" y="2683347"/>
              <a:ext cx="215532" cy="215532"/>
            </a:xfrm>
            <a:custGeom>
              <a:avLst/>
              <a:gdLst/>
              <a:ahLst/>
              <a:cxnLst/>
              <a:rect l="l" t="t" r="r" b="b"/>
              <a:pathLst>
                <a:path w="3877" h="3877" extrusionOk="0">
                  <a:moveTo>
                    <a:pt x="1938" y="438"/>
                  </a:moveTo>
                  <a:lnTo>
                    <a:pt x="2251" y="469"/>
                  </a:lnTo>
                  <a:lnTo>
                    <a:pt x="2532" y="532"/>
                  </a:lnTo>
                  <a:lnTo>
                    <a:pt x="2782" y="688"/>
                  </a:lnTo>
                  <a:lnTo>
                    <a:pt x="3032" y="875"/>
                  </a:lnTo>
                  <a:lnTo>
                    <a:pt x="3220" y="1094"/>
                  </a:lnTo>
                  <a:lnTo>
                    <a:pt x="3345" y="1344"/>
                  </a:lnTo>
                  <a:lnTo>
                    <a:pt x="3438" y="1657"/>
                  </a:lnTo>
                  <a:lnTo>
                    <a:pt x="3470" y="1938"/>
                  </a:lnTo>
                  <a:lnTo>
                    <a:pt x="3438" y="2251"/>
                  </a:lnTo>
                  <a:lnTo>
                    <a:pt x="3345" y="2532"/>
                  </a:lnTo>
                  <a:lnTo>
                    <a:pt x="3220" y="2813"/>
                  </a:lnTo>
                  <a:lnTo>
                    <a:pt x="3032" y="3032"/>
                  </a:lnTo>
                  <a:lnTo>
                    <a:pt x="2782" y="3220"/>
                  </a:lnTo>
                  <a:lnTo>
                    <a:pt x="2532" y="3345"/>
                  </a:lnTo>
                  <a:lnTo>
                    <a:pt x="2251" y="3439"/>
                  </a:lnTo>
                  <a:lnTo>
                    <a:pt x="1938" y="3470"/>
                  </a:lnTo>
                  <a:lnTo>
                    <a:pt x="1626" y="3439"/>
                  </a:lnTo>
                  <a:lnTo>
                    <a:pt x="1344" y="3345"/>
                  </a:lnTo>
                  <a:lnTo>
                    <a:pt x="1094" y="3220"/>
                  </a:lnTo>
                  <a:lnTo>
                    <a:pt x="875" y="3032"/>
                  </a:lnTo>
                  <a:lnTo>
                    <a:pt x="688" y="2813"/>
                  </a:lnTo>
                  <a:lnTo>
                    <a:pt x="532" y="2532"/>
                  </a:lnTo>
                  <a:lnTo>
                    <a:pt x="438" y="2251"/>
                  </a:lnTo>
                  <a:lnTo>
                    <a:pt x="407" y="1938"/>
                  </a:lnTo>
                  <a:lnTo>
                    <a:pt x="438" y="1657"/>
                  </a:lnTo>
                  <a:lnTo>
                    <a:pt x="532" y="1344"/>
                  </a:lnTo>
                  <a:lnTo>
                    <a:pt x="688" y="1094"/>
                  </a:lnTo>
                  <a:lnTo>
                    <a:pt x="875" y="875"/>
                  </a:lnTo>
                  <a:lnTo>
                    <a:pt x="1094" y="688"/>
                  </a:lnTo>
                  <a:lnTo>
                    <a:pt x="1344" y="532"/>
                  </a:lnTo>
                  <a:lnTo>
                    <a:pt x="1626" y="469"/>
                  </a:lnTo>
                  <a:lnTo>
                    <a:pt x="1938" y="438"/>
                  </a:lnTo>
                  <a:close/>
                  <a:moveTo>
                    <a:pt x="1938" y="0"/>
                  </a:moveTo>
                  <a:lnTo>
                    <a:pt x="1751" y="31"/>
                  </a:lnTo>
                  <a:lnTo>
                    <a:pt x="1563" y="63"/>
                  </a:lnTo>
                  <a:lnTo>
                    <a:pt x="1375" y="94"/>
                  </a:lnTo>
                  <a:lnTo>
                    <a:pt x="1188" y="156"/>
                  </a:lnTo>
                  <a:lnTo>
                    <a:pt x="844" y="344"/>
                  </a:lnTo>
                  <a:lnTo>
                    <a:pt x="563" y="594"/>
                  </a:lnTo>
                  <a:lnTo>
                    <a:pt x="344" y="875"/>
                  </a:lnTo>
                  <a:lnTo>
                    <a:pt x="156" y="1188"/>
                  </a:lnTo>
                  <a:lnTo>
                    <a:pt x="94" y="1376"/>
                  </a:lnTo>
                  <a:lnTo>
                    <a:pt x="31" y="1563"/>
                  </a:lnTo>
                  <a:lnTo>
                    <a:pt x="0" y="1751"/>
                  </a:lnTo>
                  <a:lnTo>
                    <a:pt x="0" y="1938"/>
                  </a:lnTo>
                  <a:lnTo>
                    <a:pt x="0" y="2157"/>
                  </a:lnTo>
                  <a:lnTo>
                    <a:pt x="31" y="2345"/>
                  </a:lnTo>
                  <a:lnTo>
                    <a:pt x="94" y="2532"/>
                  </a:lnTo>
                  <a:lnTo>
                    <a:pt x="156" y="2720"/>
                  </a:lnTo>
                  <a:lnTo>
                    <a:pt x="344" y="3032"/>
                  </a:lnTo>
                  <a:lnTo>
                    <a:pt x="563" y="3313"/>
                  </a:lnTo>
                  <a:lnTo>
                    <a:pt x="844" y="3564"/>
                  </a:lnTo>
                  <a:lnTo>
                    <a:pt x="1188" y="3751"/>
                  </a:lnTo>
                  <a:lnTo>
                    <a:pt x="1375" y="3814"/>
                  </a:lnTo>
                  <a:lnTo>
                    <a:pt x="1563" y="3845"/>
                  </a:lnTo>
                  <a:lnTo>
                    <a:pt x="1751" y="3876"/>
                  </a:lnTo>
                  <a:lnTo>
                    <a:pt x="2126" y="3876"/>
                  </a:lnTo>
                  <a:lnTo>
                    <a:pt x="2344" y="3845"/>
                  </a:lnTo>
                  <a:lnTo>
                    <a:pt x="2532" y="3814"/>
                  </a:lnTo>
                  <a:lnTo>
                    <a:pt x="2688" y="3751"/>
                  </a:lnTo>
                  <a:lnTo>
                    <a:pt x="3032" y="3564"/>
                  </a:lnTo>
                  <a:lnTo>
                    <a:pt x="3313" y="3313"/>
                  </a:lnTo>
                  <a:lnTo>
                    <a:pt x="3564" y="3032"/>
                  </a:lnTo>
                  <a:lnTo>
                    <a:pt x="3720" y="2720"/>
                  </a:lnTo>
                  <a:lnTo>
                    <a:pt x="3782" y="2532"/>
                  </a:lnTo>
                  <a:lnTo>
                    <a:pt x="3845" y="2345"/>
                  </a:lnTo>
                  <a:lnTo>
                    <a:pt x="3876" y="2157"/>
                  </a:lnTo>
                  <a:lnTo>
                    <a:pt x="3876" y="1938"/>
                  </a:lnTo>
                  <a:lnTo>
                    <a:pt x="3876" y="1751"/>
                  </a:lnTo>
                  <a:lnTo>
                    <a:pt x="3845" y="1563"/>
                  </a:lnTo>
                  <a:lnTo>
                    <a:pt x="3782" y="1376"/>
                  </a:lnTo>
                  <a:lnTo>
                    <a:pt x="3720" y="1188"/>
                  </a:lnTo>
                  <a:lnTo>
                    <a:pt x="3564" y="875"/>
                  </a:lnTo>
                  <a:lnTo>
                    <a:pt x="3313" y="594"/>
                  </a:lnTo>
                  <a:lnTo>
                    <a:pt x="3032" y="344"/>
                  </a:lnTo>
                  <a:lnTo>
                    <a:pt x="2688" y="156"/>
                  </a:lnTo>
                  <a:lnTo>
                    <a:pt x="2532" y="94"/>
                  </a:lnTo>
                  <a:lnTo>
                    <a:pt x="2344" y="63"/>
                  </a:lnTo>
                  <a:lnTo>
                    <a:pt x="2126" y="31"/>
                  </a:lnTo>
                  <a:lnTo>
                    <a:pt x="1938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2202506" y="2234999"/>
              <a:ext cx="766398" cy="40027"/>
            </a:xfrm>
            <a:custGeom>
              <a:avLst/>
              <a:gdLst/>
              <a:ahLst/>
              <a:cxnLst/>
              <a:rect l="l" t="t" r="r" b="b"/>
              <a:pathLst>
                <a:path w="13786" h="720" extrusionOk="0">
                  <a:moveTo>
                    <a:pt x="345" y="1"/>
                  </a:moveTo>
                  <a:lnTo>
                    <a:pt x="220" y="32"/>
                  </a:lnTo>
                  <a:lnTo>
                    <a:pt x="126" y="95"/>
                  </a:lnTo>
                  <a:lnTo>
                    <a:pt x="32" y="220"/>
                  </a:lnTo>
                  <a:lnTo>
                    <a:pt x="1" y="345"/>
                  </a:lnTo>
                  <a:lnTo>
                    <a:pt x="1" y="376"/>
                  </a:lnTo>
                  <a:lnTo>
                    <a:pt x="32" y="501"/>
                  </a:lnTo>
                  <a:lnTo>
                    <a:pt x="126" y="595"/>
                  </a:lnTo>
                  <a:lnTo>
                    <a:pt x="220" y="688"/>
                  </a:lnTo>
                  <a:lnTo>
                    <a:pt x="345" y="720"/>
                  </a:lnTo>
                  <a:lnTo>
                    <a:pt x="13442" y="720"/>
                  </a:lnTo>
                  <a:lnTo>
                    <a:pt x="13567" y="688"/>
                  </a:lnTo>
                  <a:lnTo>
                    <a:pt x="13692" y="595"/>
                  </a:lnTo>
                  <a:lnTo>
                    <a:pt x="13754" y="501"/>
                  </a:lnTo>
                  <a:lnTo>
                    <a:pt x="13785" y="376"/>
                  </a:lnTo>
                  <a:lnTo>
                    <a:pt x="13785" y="345"/>
                  </a:lnTo>
                  <a:lnTo>
                    <a:pt x="13754" y="220"/>
                  </a:lnTo>
                  <a:lnTo>
                    <a:pt x="13692" y="95"/>
                  </a:lnTo>
                  <a:lnTo>
                    <a:pt x="13567" y="32"/>
                  </a:lnTo>
                  <a:lnTo>
                    <a:pt x="13442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2280723" y="2274969"/>
              <a:ext cx="79998" cy="26128"/>
            </a:xfrm>
            <a:custGeom>
              <a:avLst/>
              <a:gdLst/>
              <a:ahLst/>
              <a:cxnLst/>
              <a:rect l="l" t="t" r="r" b="b"/>
              <a:pathLst>
                <a:path w="1439" h="470" extrusionOk="0">
                  <a:moveTo>
                    <a:pt x="1" y="1"/>
                  </a:moveTo>
                  <a:lnTo>
                    <a:pt x="1" y="470"/>
                  </a:lnTo>
                  <a:lnTo>
                    <a:pt x="1438" y="470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2814183" y="2274969"/>
              <a:ext cx="78274" cy="26128"/>
            </a:xfrm>
            <a:custGeom>
              <a:avLst/>
              <a:gdLst/>
              <a:ahLst/>
              <a:cxnLst/>
              <a:rect l="l" t="t" r="r" b="b"/>
              <a:pathLst>
                <a:path w="1408" h="470" extrusionOk="0">
                  <a:moveTo>
                    <a:pt x="1" y="1"/>
                  </a:moveTo>
                  <a:lnTo>
                    <a:pt x="1" y="470"/>
                  </a:lnTo>
                  <a:lnTo>
                    <a:pt x="1407" y="470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2268549" y="2723318"/>
              <a:ext cx="420613" cy="83444"/>
            </a:xfrm>
            <a:custGeom>
              <a:avLst/>
              <a:gdLst/>
              <a:ahLst/>
              <a:cxnLst/>
              <a:rect l="l" t="t" r="r" b="b"/>
              <a:pathLst>
                <a:path w="7566" h="1501" extrusionOk="0">
                  <a:moveTo>
                    <a:pt x="32" y="0"/>
                  </a:moveTo>
                  <a:lnTo>
                    <a:pt x="1" y="250"/>
                  </a:lnTo>
                  <a:lnTo>
                    <a:pt x="7503" y="1500"/>
                  </a:lnTo>
                  <a:lnTo>
                    <a:pt x="7565" y="121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2464899" y="2723318"/>
              <a:ext cx="420613" cy="83444"/>
            </a:xfrm>
            <a:custGeom>
              <a:avLst/>
              <a:gdLst/>
              <a:ahLst/>
              <a:cxnLst/>
              <a:rect l="l" t="t" r="r" b="b"/>
              <a:pathLst>
                <a:path w="7566" h="1501" extrusionOk="0">
                  <a:moveTo>
                    <a:pt x="63" y="0"/>
                  </a:moveTo>
                  <a:lnTo>
                    <a:pt x="1" y="250"/>
                  </a:lnTo>
                  <a:lnTo>
                    <a:pt x="7534" y="1500"/>
                  </a:lnTo>
                  <a:lnTo>
                    <a:pt x="7565" y="1219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2376286" y="2702471"/>
              <a:ext cx="331943" cy="72993"/>
            </a:xfrm>
            <a:custGeom>
              <a:avLst/>
              <a:gdLst/>
              <a:ahLst/>
              <a:cxnLst/>
              <a:rect l="l" t="t" r="r" b="b"/>
              <a:pathLst>
                <a:path w="5971" h="1313" extrusionOk="0">
                  <a:moveTo>
                    <a:pt x="157" y="0"/>
                  </a:moveTo>
                  <a:lnTo>
                    <a:pt x="94" y="31"/>
                  </a:lnTo>
                  <a:lnTo>
                    <a:pt x="32" y="94"/>
                  </a:lnTo>
                  <a:lnTo>
                    <a:pt x="1" y="156"/>
                  </a:lnTo>
                  <a:lnTo>
                    <a:pt x="1" y="250"/>
                  </a:lnTo>
                  <a:lnTo>
                    <a:pt x="32" y="313"/>
                  </a:lnTo>
                  <a:lnTo>
                    <a:pt x="94" y="375"/>
                  </a:lnTo>
                  <a:lnTo>
                    <a:pt x="188" y="406"/>
                  </a:lnTo>
                  <a:lnTo>
                    <a:pt x="5721" y="1313"/>
                  </a:lnTo>
                  <a:lnTo>
                    <a:pt x="5846" y="1313"/>
                  </a:lnTo>
                  <a:lnTo>
                    <a:pt x="5908" y="1282"/>
                  </a:lnTo>
                  <a:lnTo>
                    <a:pt x="5940" y="1219"/>
                  </a:lnTo>
                  <a:lnTo>
                    <a:pt x="5971" y="1157"/>
                  </a:lnTo>
                  <a:lnTo>
                    <a:pt x="5971" y="1063"/>
                  </a:lnTo>
                  <a:lnTo>
                    <a:pt x="5940" y="1000"/>
                  </a:lnTo>
                  <a:lnTo>
                    <a:pt x="5877" y="938"/>
                  </a:lnTo>
                  <a:lnTo>
                    <a:pt x="5783" y="906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2230357" y="2719816"/>
              <a:ext cx="331943" cy="73049"/>
            </a:xfrm>
            <a:custGeom>
              <a:avLst/>
              <a:gdLst/>
              <a:ahLst/>
              <a:cxnLst/>
              <a:rect l="l" t="t" r="r" b="b"/>
              <a:pathLst>
                <a:path w="5971" h="1314" extrusionOk="0">
                  <a:moveTo>
                    <a:pt x="156" y="1"/>
                  </a:moveTo>
                  <a:lnTo>
                    <a:pt x="94" y="32"/>
                  </a:lnTo>
                  <a:lnTo>
                    <a:pt x="31" y="94"/>
                  </a:lnTo>
                  <a:lnTo>
                    <a:pt x="0" y="157"/>
                  </a:lnTo>
                  <a:lnTo>
                    <a:pt x="0" y="251"/>
                  </a:lnTo>
                  <a:lnTo>
                    <a:pt x="31" y="313"/>
                  </a:lnTo>
                  <a:lnTo>
                    <a:pt x="94" y="376"/>
                  </a:lnTo>
                  <a:lnTo>
                    <a:pt x="156" y="407"/>
                  </a:lnTo>
                  <a:lnTo>
                    <a:pt x="5720" y="1313"/>
                  </a:lnTo>
                  <a:lnTo>
                    <a:pt x="5751" y="1313"/>
                  </a:lnTo>
                  <a:lnTo>
                    <a:pt x="5814" y="1282"/>
                  </a:lnTo>
                  <a:lnTo>
                    <a:pt x="5876" y="1251"/>
                  </a:lnTo>
                  <a:lnTo>
                    <a:pt x="5939" y="1220"/>
                  </a:lnTo>
                  <a:lnTo>
                    <a:pt x="5970" y="1126"/>
                  </a:lnTo>
                  <a:lnTo>
                    <a:pt x="5970" y="1063"/>
                  </a:lnTo>
                  <a:lnTo>
                    <a:pt x="5939" y="970"/>
                  </a:lnTo>
                  <a:lnTo>
                    <a:pt x="5876" y="938"/>
                  </a:lnTo>
                  <a:lnTo>
                    <a:pt x="5783" y="907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1929716" y="2791084"/>
              <a:ext cx="1336333" cy="549143"/>
            </a:xfrm>
            <a:custGeom>
              <a:avLst/>
              <a:gdLst/>
              <a:ahLst/>
              <a:cxnLst/>
              <a:rect l="l" t="t" r="r" b="b"/>
              <a:pathLst>
                <a:path w="24038" h="9878" extrusionOk="0">
                  <a:moveTo>
                    <a:pt x="1970" y="0"/>
                  </a:moveTo>
                  <a:lnTo>
                    <a:pt x="1751" y="31"/>
                  </a:lnTo>
                  <a:lnTo>
                    <a:pt x="1563" y="63"/>
                  </a:lnTo>
                  <a:lnTo>
                    <a:pt x="1376" y="94"/>
                  </a:lnTo>
                  <a:lnTo>
                    <a:pt x="1188" y="156"/>
                  </a:lnTo>
                  <a:lnTo>
                    <a:pt x="876" y="344"/>
                  </a:lnTo>
                  <a:lnTo>
                    <a:pt x="594" y="594"/>
                  </a:lnTo>
                  <a:lnTo>
                    <a:pt x="344" y="875"/>
                  </a:lnTo>
                  <a:lnTo>
                    <a:pt x="157" y="1219"/>
                  </a:lnTo>
                  <a:lnTo>
                    <a:pt x="94" y="1375"/>
                  </a:lnTo>
                  <a:lnTo>
                    <a:pt x="63" y="1563"/>
                  </a:lnTo>
                  <a:lnTo>
                    <a:pt x="32" y="1751"/>
                  </a:lnTo>
                  <a:lnTo>
                    <a:pt x="1" y="1969"/>
                  </a:lnTo>
                  <a:lnTo>
                    <a:pt x="1" y="7940"/>
                  </a:lnTo>
                  <a:lnTo>
                    <a:pt x="32" y="8127"/>
                  </a:lnTo>
                  <a:lnTo>
                    <a:pt x="63" y="8315"/>
                  </a:lnTo>
                  <a:lnTo>
                    <a:pt x="94" y="8502"/>
                  </a:lnTo>
                  <a:lnTo>
                    <a:pt x="157" y="8690"/>
                  </a:lnTo>
                  <a:lnTo>
                    <a:pt x="344" y="9034"/>
                  </a:lnTo>
                  <a:lnTo>
                    <a:pt x="594" y="9315"/>
                  </a:lnTo>
                  <a:lnTo>
                    <a:pt x="876" y="9565"/>
                  </a:lnTo>
                  <a:lnTo>
                    <a:pt x="1188" y="9721"/>
                  </a:lnTo>
                  <a:lnTo>
                    <a:pt x="1376" y="9784"/>
                  </a:lnTo>
                  <a:lnTo>
                    <a:pt x="1563" y="9846"/>
                  </a:lnTo>
                  <a:lnTo>
                    <a:pt x="1751" y="9878"/>
                  </a:lnTo>
                  <a:lnTo>
                    <a:pt x="22287" y="9878"/>
                  </a:lnTo>
                  <a:lnTo>
                    <a:pt x="22506" y="9846"/>
                  </a:lnTo>
                  <a:lnTo>
                    <a:pt x="22693" y="9784"/>
                  </a:lnTo>
                  <a:lnTo>
                    <a:pt x="22850" y="9721"/>
                  </a:lnTo>
                  <a:lnTo>
                    <a:pt x="23194" y="9565"/>
                  </a:lnTo>
                  <a:lnTo>
                    <a:pt x="23475" y="9315"/>
                  </a:lnTo>
                  <a:lnTo>
                    <a:pt x="23725" y="9034"/>
                  </a:lnTo>
                  <a:lnTo>
                    <a:pt x="23881" y="8690"/>
                  </a:lnTo>
                  <a:lnTo>
                    <a:pt x="23975" y="8502"/>
                  </a:lnTo>
                  <a:lnTo>
                    <a:pt x="24006" y="8315"/>
                  </a:lnTo>
                  <a:lnTo>
                    <a:pt x="24037" y="8127"/>
                  </a:lnTo>
                  <a:lnTo>
                    <a:pt x="24037" y="7940"/>
                  </a:lnTo>
                  <a:lnTo>
                    <a:pt x="24037" y="1969"/>
                  </a:lnTo>
                  <a:lnTo>
                    <a:pt x="24037" y="1751"/>
                  </a:lnTo>
                  <a:lnTo>
                    <a:pt x="24006" y="1563"/>
                  </a:lnTo>
                  <a:lnTo>
                    <a:pt x="23975" y="1375"/>
                  </a:lnTo>
                  <a:lnTo>
                    <a:pt x="23881" y="1219"/>
                  </a:lnTo>
                  <a:lnTo>
                    <a:pt x="23725" y="875"/>
                  </a:lnTo>
                  <a:lnTo>
                    <a:pt x="23475" y="594"/>
                  </a:lnTo>
                  <a:lnTo>
                    <a:pt x="23194" y="344"/>
                  </a:lnTo>
                  <a:lnTo>
                    <a:pt x="22850" y="156"/>
                  </a:lnTo>
                  <a:lnTo>
                    <a:pt x="22693" y="94"/>
                  </a:lnTo>
                  <a:lnTo>
                    <a:pt x="22506" y="63"/>
                  </a:lnTo>
                  <a:lnTo>
                    <a:pt x="22287" y="31"/>
                  </a:lnTo>
                  <a:lnTo>
                    <a:pt x="22100" y="0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1853277" y="3154211"/>
              <a:ext cx="1484042" cy="264231"/>
            </a:xfrm>
            <a:custGeom>
              <a:avLst/>
              <a:gdLst/>
              <a:ahLst/>
              <a:cxnLst/>
              <a:rect l="l" t="t" r="r" b="b"/>
              <a:pathLst>
                <a:path w="26695" h="4753" extrusionOk="0">
                  <a:moveTo>
                    <a:pt x="813" y="1"/>
                  </a:moveTo>
                  <a:lnTo>
                    <a:pt x="62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39"/>
                  </a:lnTo>
                  <a:lnTo>
                    <a:pt x="63" y="626"/>
                  </a:lnTo>
                  <a:lnTo>
                    <a:pt x="0" y="814"/>
                  </a:lnTo>
                  <a:lnTo>
                    <a:pt x="0" y="1032"/>
                  </a:lnTo>
                  <a:lnTo>
                    <a:pt x="0" y="3721"/>
                  </a:lnTo>
                  <a:lnTo>
                    <a:pt x="0" y="3939"/>
                  </a:lnTo>
                  <a:lnTo>
                    <a:pt x="63" y="4127"/>
                  </a:lnTo>
                  <a:lnTo>
                    <a:pt x="157" y="4283"/>
                  </a:lnTo>
                  <a:lnTo>
                    <a:pt x="282" y="4440"/>
                  </a:lnTo>
                  <a:lnTo>
                    <a:pt x="438" y="4565"/>
                  </a:lnTo>
                  <a:lnTo>
                    <a:pt x="625" y="4658"/>
                  </a:lnTo>
                  <a:lnTo>
                    <a:pt x="813" y="4721"/>
                  </a:lnTo>
                  <a:lnTo>
                    <a:pt x="1032" y="4752"/>
                  </a:lnTo>
                  <a:lnTo>
                    <a:pt x="25663" y="4752"/>
                  </a:lnTo>
                  <a:lnTo>
                    <a:pt x="25881" y="4721"/>
                  </a:lnTo>
                  <a:lnTo>
                    <a:pt x="26069" y="4658"/>
                  </a:lnTo>
                  <a:lnTo>
                    <a:pt x="26256" y="4565"/>
                  </a:lnTo>
                  <a:lnTo>
                    <a:pt x="26413" y="4440"/>
                  </a:lnTo>
                  <a:lnTo>
                    <a:pt x="26538" y="4283"/>
                  </a:lnTo>
                  <a:lnTo>
                    <a:pt x="26632" y="4127"/>
                  </a:lnTo>
                  <a:lnTo>
                    <a:pt x="26694" y="3939"/>
                  </a:lnTo>
                  <a:lnTo>
                    <a:pt x="26694" y="3721"/>
                  </a:lnTo>
                  <a:lnTo>
                    <a:pt x="26694" y="1032"/>
                  </a:lnTo>
                  <a:lnTo>
                    <a:pt x="26694" y="814"/>
                  </a:lnTo>
                  <a:lnTo>
                    <a:pt x="26632" y="626"/>
                  </a:lnTo>
                  <a:lnTo>
                    <a:pt x="26538" y="439"/>
                  </a:lnTo>
                  <a:lnTo>
                    <a:pt x="26413" y="282"/>
                  </a:lnTo>
                  <a:lnTo>
                    <a:pt x="26256" y="157"/>
                  </a:lnTo>
                  <a:lnTo>
                    <a:pt x="26069" y="63"/>
                  </a:lnTo>
                  <a:lnTo>
                    <a:pt x="25881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2025279" y="2891872"/>
              <a:ext cx="175561" cy="173782"/>
            </a:xfrm>
            <a:custGeom>
              <a:avLst/>
              <a:gdLst/>
              <a:ahLst/>
              <a:cxnLst/>
              <a:rect l="l" t="t" r="r" b="b"/>
              <a:pathLst>
                <a:path w="3158" h="3126" extrusionOk="0">
                  <a:moveTo>
                    <a:pt x="1564" y="0"/>
                  </a:moveTo>
                  <a:lnTo>
                    <a:pt x="1251" y="31"/>
                  </a:lnTo>
                  <a:lnTo>
                    <a:pt x="970" y="125"/>
                  </a:lnTo>
                  <a:lnTo>
                    <a:pt x="688" y="281"/>
                  </a:lnTo>
                  <a:lnTo>
                    <a:pt x="470" y="469"/>
                  </a:lnTo>
                  <a:lnTo>
                    <a:pt x="282" y="688"/>
                  </a:lnTo>
                  <a:lnTo>
                    <a:pt x="126" y="969"/>
                  </a:lnTo>
                  <a:lnTo>
                    <a:pt x="32" y="1250"/>
                  </a:lnTo>
                  <a:lnTo>
                    <a:pt x="1" y="1563"/>
                  </a:lnTo>
                  <a:lnTo>
                    <a:pt x="32" y="1876"/>
                  </a:lnTo>
                  <a:lnTo>
                    <a:pt x="126" y="2188"/>
                  </a:lnTo>
                  <a:lnTo>
                    <a:pt x="282" y="2438"/>
                  </a:lnTo>
                  <a:lnTo>
                    <a:pt x="470" y="2688"/>
                  </a:lnTo>
                  <a:lnTo>
                    <a:pt x="688" y="2876"/>
                  </a:lnTo>
                  <a:lnTo>
                    <a:pt x="970" y="3001"/>
                  </a:lnTo>
                  <a:lnTo>
                    <a:pt x="1251" y="3095"/>
                  </a:lnTo>
                  <a:lnTo>
                    <a:pt x="1564" y="3126"/>
                  </a:lnTo>
                  <a:lnTo>
                    <a:pt x="1876" y="3095"/>
                  </a:lnTo>
                  <a:lnTo>
                    <a:pt x="2189" y="3001"/>
                  </a:lnTo>
                  <a:lnTo>
                    <a:pt x="2439" y="2876"/>
                  </a:lnTo>
                  <a:lnTo>
                    <a:pt x="2689" y="2688"/>
                  </a:lnTo>
                  <a:lnTo>
                    <a:pt x="2876" y="2438"/>
                  </a:lnTo>
                  <a:lnTo>
                    <a:pt x="3033" y="2188"/>
                  </a:lnTo>
                  <a:lnTo>
                    <a:pt x="3095" y="1876"/>
                  </a:lnTo>
                  <a:lnTo>
                    <a:pt x="3158" y="1563"/>
                  </a:lnTo>
                  <a:lnTo>
                    <a:pt x="3095" y="1250"/>
                  </a:lnTo>
                  <a:lnTo>
                    <a:pt x="3033" y="969"/>
                  </a:lnTo>
                  <a:lnTo>
                    <a:pt x="2876" y="688"/>
                  </a:lnTo>
                  <a:lnTo>
                    <a:pt x="2689" y="469"/>
                  </a:lnTo>
                  <a:lnTo>
                    <a:pt x="2439" y="281"/>
                  </a:lnTo>
                  <a:lnTo>
                    <a:pt x="2189" y="125"/>
                  </a:lnTo>
                  <a:lnTo>
                    <a:pt x="1876" y="31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2053075" y="2907494"/>
              <a:ext cx="83500" cy="85223"/>
            </a:xfrm>
            <a:custGeom>
              <a:avLst/>
              <a:gdLst/>
              <a:ahLst/>
              <a:cxnLst/>
              <a:rect l="l" t="t" r="r" b="b"/>
              <a:pathLst>
                <a:path w="1502" h="1533" extrusionOk="0">
                  <a:moveTo>
                    <a:pt x="751" y="0"/>
                  </a:moveTo>
                  <a:lnTo>
                    <a:pt x="595" y="32"/>
                  </a:lnTo>
                  <a:lnTo>
                    <a:pt x="438" y="63"/>
                  </a:lnTo>
                  <a:lnTo>
                    <a:pt x="313" y="125"/>
                  </a:lnTo>
                  <a:lnTo>
                    <a:pt x="220" y="219"/>
                  </a:lnTo>
                  <a:lnTo>
                    <a:pt x="126" y="344"/>
                  </a:lnTo>
                  <a:lnTo>
                    <a:pt x="32" y="469"/>
                  </a:lnTo>
                  <a:lnTo>
                    <a:pt x="1" y="626"/>
                  </a:lnTo>
                  <a:lnTo>
                    <a:pt x="1" y="751"/>
                  </a:lnTo>
                  <a:lnTo>
                    <a:pt x="1" y="907"/>
                  </a:lnTo>
                  <a:lnTo>
                    <a:pt x="32" y="1063"/>
                  </a:lnTo>
                  <a:lnTo>
                    <a:pt x="126" y="1188"/>
                  </a:lnTo>
                  <a:lnTo>
                    <a:pt x="220" y="1313"/>
                  </a:lnTo>
                  <a:lnTo>
                    <a:pt x="313" y="1376"/>
                  </a:lnTo>
                  <a:lnTo>
                    <a:pt x="438" y="1470"/>
                  </a:lnTo>
                  <a:lnTo>
                    <a:pt x="595" y="1501"/>
                  </a:lnTo>
                  <a:lnTo>
                    <a:pt x="751" y="1532"/>
                  </a:lnTo>
                  <a:lnTo>
                    <a:pt x="907" y="1501"/>
                  </a:lnTo>
                  <a:lnTo>
                    <a:pt x="1032" y="1470"/>
                  </a:lnTo>
                  <a:lnTo>
                    <a:pt x="1157" y="1376"/>
                  </a:lnTo>
                  <a:lnTo>
                    <a:pt x="1282" y="1313"/>
                  </a:lnTo>
                  <a:lnTo>
                    <a:pt x="1376" y="1188"/>
                  </a:lnTo>
                  <a:lnTo>
                    <a:pt x="1439" y="1063"/>
                  </a:lnTo>
                  <a:lnTo>
                    <a:pt x="1470" y="907"/>
                  </a:lnTo>
                  <a:lnTo>
                    <a:pt x="1501" y="751"/>
                  </a:lnTo>
                  <a:lnTo>
                    <a:pt x="1470" y="626"/>
                  </a:lnTo>
                  <a:lnTo>
                    <a:pt x="1439" y="469"/>
                  </a:lnTo>
                  <a:lnTo>
                    <a:pt x="1376" y="344"/>
                  </a:lnTo>
                  <a:lnTo>
                    <a:pt x="1282" y="219"/>
                  </a:lnTo>
                  <a:lnTo>
                    <a:pt x="1157" y="125"/>
                  </a:lnTo>
                  <a:lnTo>
                    <a:pt x="1032" y="63"/>
                  </a:lnTo>
                  <a:lnTo>
                    <a:pt x="907" y="32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996636" y="2891872"/>
              <a:ext cx="173838" cy="173782"/>
            </a:xfrm>
            <a:custGeom>
              <a:avLst/>
              <a:gdLst/>
              <a:ahLst/>
              <a:cxnLst/>
              <a:rect l="l" t="t" r="r" b="b"/>
              <a:pathLst>
                <a:path w="3127" h="3126" extrusionOk="0">
                  <a:moveTo>
                    <a:pt x="1563" y="0"/>
                  </a:moveTo>
                  <a:lnTo>
                    <a:pt x="1251" y="31"/>
                  </a:lnTo>
                  <a:lnTo>
                    <a:pt x="938" y="125"/>
                  </a:lnTo>
                  <a:lnTo>
                    <a:pt x="688" y="281"/>
                  </a:lnTo>
                  <a:lnTo>
                    <a:pt x="438" y="469"/>
                  </a:lnTo>
                  <a:lnTo>
                    <a:pt x="251" y="688"/>
                  </a:lnTo>
                  <a:lnTo>
                    <a:pt x="126" y="969"/>
                  </a:lnTo>
                  <a:lnTo>
                    <a:pt x="32" y="1250"/>
                  </a:lnTo>
                  <a:lnTo>
                    <a:pt x="1" y="1563"/>
                  </a:lnTo>
                  <a:lnTo>
                    <a:pt x="32" y="1876"/>
                  </a:lnTo>
                  <a:lnTo>
                    <a:pt x="126" y="2188"/>
                  </a:lnTo>
                  <a:lnTo>
                    <a:pt x="251" y="2438"/>
                  </a:lnTo>
                  <a:lnTo>
                    <a:pt x="438" y="2688"/>
                  </a:lnTo>
                  <a:lnTo>
                    <a:pt x="688" y="2876"/>
                  </a:lnTo>
                  <a:lnTo>
                    <a:pt x="938" y="3001"/>
                  </a:lnTo>
                  <a:lnTo>
                    <a:pt x="1251" y="3095"/>
                  </a:lnTo>
                  <a:lnTo>
                    <a:pt x="1563" y="3126"/>
                  </a:lnTo>
                  <a:lnTo>
                    <a:pt x="1876" y="3095"/>
                  </a:lnTo>
                  <a:lnTo>
                    <a:pt x="2157" y="3001"/>
                  </a:lnTo>
                  <a:lnTo>
                    <a:pt x="2439" y="2876"/>
                  </a:lnTo>
                  <a:lnTo>
                    <a:pt x="2657" y="2688"/>
                  </a:lnTo>
                  <a:lnTo>
                    <a:pt x="2845" y="2438"/>
                  </a:lnTo>
                  <a:lnTo>
                    <a:pt x="3001" y="2188"/>
                  </a:lnTo>
                  <a:lnTo>
                    <a:pt x="3095" y="1876"/>
                  </a:lnTo>
                  <a:lnTo>
                    <a:pt x="3126" y="1563"/>
                  </a:lnTo>
                  <a:lnTo>
                    <a:pt x="3095" y="1250"/>
                  </a:lnTo>
                  <a:lnTo>
                    <a:pt x="3001" y="969"/>
                  </a:lnTo>
                  <a:lnTo>
                    <a:pt x="2845" y="688"/>
                  </a:lnTo>
                  <a:lnTo>
                    <a:pt x="2657" y="469"/>
                  </a:lnTo>
                  <a:lnTo>
                    <a:pt x="2439" y="281"/>
                  </a:lnTo>
                  <a:lnTo>
                    <a:pt x="2157" y="125"/>
                  </a:lnTo>
                  <a:lnTo>
                    <a:pt x="1876" y="31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3022708" y="2907494"/>
              <a:ext cx="83444" cy="85223"/>
            </a:xfrm>
            <a:custGeom>
              <a:avLst/>
              <a:gdLst/>
              <a:ahLst/>
              <a:cxnLst/>
              <a:rect l="l" t="t" r="r" b="b"/>
              <a:pathLst>
                <a:path w="1501" h="1533" extrusionOk="0">
                  <a:moveTo>
                    <a:pt x="751" y="0"/>
                  </a:moveTo>
                  <a:lnTo>
                    <a:pt x="594" y="32"/>
                  </a:lnTo>
                  <a:lnTo>
                    <a:pt x="469" y="63"/>
                  </a:lnTo>
                  <a:lnTo>
                    <a:pt x="344" y="125"/>
                  </a:lnTo>
                  <a:lnTo>
                    <a:pt x="219" y="219"/>
                  </a:lnTo>
                  <a:lnTo>
                    <a:pt x="125" y="344"/>
                  </a:lnTo>
                  <a:lnTo>
                    <a:pt x="63" y="469"/>
                  </a:lnTo>
                  <a:lnTo>
                    <a:pt x="0" y="626"/>
                  </a:lnTo>
                  <a:lnTo>
                    <a:pt x="0" y="751"/>
                  </a:lnTo>
                  <a:lnTo>
                    <a:pt x="0" y="907"/>
                  </a:lnTo>
                  <a:lnTo>
                    <a:pt x="63" y="1063"/>
                  </a:lnTo>
                  <a:lnTo>
                    <a:pt x="125" y="1188"/>
                  </a:lnTo>
                  <a:lnTo>
                    <a:pt x="219" y="1313"/>
                  </a:lnTo>
                  <a:lnTo>
                    <a:pt x="344" y="1376"/>
                  </a:lnTo>
                  <a:lnTo>
                    <a:pt x="469" y="1470"/>
                  </a:lnTo>
                  <a:lnTo>
                    <a:pt x="594" y="1501"/>
                  </a:lnTo>
                  <a:lnTo>
                    <a:pt x="751" y="1532"/>
                  </a:lnTo>
                  <a:lnTo>
                    <a:pt x="907" y="1501"/>
                  </a:lnTo>
                  <a:lnTo>
                    <a:pt x="1032" y="1470"/>
                  </a:lnTo>
                  <a:lnTo>
                    <a:pt x="1188" y="1376"/>
                  </a:lnTo>
                  <a:lnTo>
                    <a:pt x="1282" y="1313"/>
                  </a:lnTo>
                  <a:lnTo>
                    <a:pt x="1376" y="1188"/>
                  </a:lnTo>
                  <a:lnTo>
                    <a:pt x="1438" y="1063"/>
                  </a:lnTo>
                  <a:lnTo>
                    <a:pt x="1501" y="907"/>
                  </a:lnTo>
                  <a:lnTo>
                    <a:pt x="1501" y="751"/>
                  </a:lnTo>
                  <a:lnTo>
                    <a:pt x="1501" y="626"/>
                  </a:lnTo>
                  <a:lnTo>
                    <a:pt x="1438" y="469"/>
                  </a:lnTo>
                  <a:lnTo>
                    <a:pt x="1376" y="344"/>
                  </a:lnTo>
                  <a:lnTo>
                    <a:pt x="1282" y="219"/>
                  </a:lnTo>
                  <a:lnTo>
                    <a:pt x="1188" y="125"/>
                  </a:lnTo>
                  <a:lnTo>
                    <a:pt x="1032" y="63"/>
                  </a:lnTo>
                  <a:lnTo>
                    <a:pt x="907" y="32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240753" y="2928341"/>
              <a:ext cx="686456" cy="225928"/>
            </a:xfrm>
            <a:custGeom>
              <a:avLst/>
              <a:gdLst/>
              <a:ahLst/>
              <a:cxnLst/>
              <a:rect l="l" t="t" r="r" b="b"/>
              <a:pathLst>
                <a:path w="12348" h="4064" extrusionOk="0">
                  <a:moveTo>
                    <a:pt x="407" y="1"/>
                  </a:moveTo>
                  <a:lnTo>
                    <a:pt x="313" y="32"/>
                  </a:lnTo>
                  <a:lnTo>
                    <a:pt x="157" y="126"/>
                  </a:lnTo>
                  <a:lnTo>
                    <a:pt x="63" y="282"/>
                  </a:lnTo>
                  <a:lnTo>
                    <a:pt x="32" y="376"/>
                  </a:lnTo>
                  <a:lnTo>
                    <a:pt x="1" y="469"/>
                  </a:lnTo>
                  <a:lnTo>
                    <a:pt x="1" y="4064"/>
                  </a:lnTo>
                  <a:lnTo>
                    <a:pt x="12347" y="4064"/>
                  </a:lnTo>
                  <a:lnTo>
                    <a:pt x="12347" y="469"/>
                  </a:lnTo>
                  <a:lnTo>
                    <a:pt x="12347" y="376"/>
                  </a:lnTo>
                  <a:lnTo>
                    <a:pt x="12316" y="282"/>
                  </a:lnTo>
                  <a:lnTo>
                    <a:pt x="12222" y="126"/>
                  </a:lnTo>
                  <a:lnTo>
                    <a:pt x="12066" y="32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D8D9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2240753" y="2928341"/>
              <a:ext cx="686456" cy="43473"/>
            </a:xfrm>
            <a:custGeom>
              <a:avLst/>
              <a:gdLst/>
              <a:ahLst/>
              <a:cxnLst/>
              <a:rect l="l" t="t" r="r" b="b"/>
              <a:pathLst>
                <a:path w="12348" h="782" extrusionOk="0">
                  <a:moveTo>
                    <a:pt x="438" y="1"/>
                  </a:moveTo>
                  <a:lnTo>
                    <a:pt x="282" y="32"/>
                  </a:lnTo>
                  <a:lnTo>
                    <a:pt x="126" y="126"/>
                  </a:lnTo>
                  <a:lnTo>
                    <a:pt x="63" y="251"/>
                  </a:lnTo>
                  <a:lnTo>
                    <a:pt x="1" y="407"/>
                  </a:lnTo>
                  <a:lnTo>
                    <a:pt x="1" y="782"/>
                  </a:lnTo>
                  <a:lnTo>
                    <a:pt x="12347" y="782"/>
                  </a:lnTo>
                  <a:lnTo>
                    <a:pt x="12347" y="407"/>
                  </a:lnTo>
                  <a:lnTo>
                    <a:pt x="12316" y="251"/>
                  </a:lnTo>
                  <a:lnTo>
                    <a:pt x="12222" y="126"/>
                  </a:lnTo>
                  <a:lnTo>
                    <a:pt x="12097" y="32"/>
                  </a:lnTo>
                  <a:lnTo>
                    <a:pt x="11941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2240753" y="2985656"/>
              <a:ext cx="686456" cy="45252"/>
            </a:xfrm>
            <a:custGeom>
              <a:avLst/>
              <a:gdLst/>
              <a:ahLst/>
              <a:cxnLst/>
              <a:rect l="l" t="t" r="r" b="b"/>
              <a:pathLst>
                <a:path w="12348" h="814" extrusionOk="0">
                  <a:moveTo>
                    <a:pt x="1" y="1"/>
                  </a:moveTo>
                  <a:lnTo>
                    <a:pt x="1" y="814"/>
                  </a:lnTo>
                  <a:lnTo>
                    <a:pt x="12347" y="814"/>
                  </a:lnTo>
                  <a:lnTo>
                    <a:pt x="12347" y="1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2240753" y="3043027"/>
              <a:ext cx="686456" cy="45252"/>
            </a:xfrm>
            <a:custGeom>
              <a:avLst/>
              <a:gdLst/>
              <a:ahLst/>
              <a:cxnLst/>
              <a:rect l="l" t="t" r="r" b="b"/>
              <a:pathLst>
                <a:path w="12348" h="814" extrusionOk="0">
                  <a:moveTo>
                    <a:pt x="1" y="0"/>
                  </a:moveTo>
                  <a:lnTo>
                    <a:pt x="1" y="813"/>
                  </a:lnTo>
                  <a:lnTo>
                    <a:pt x="12347" y="813"/>
                  </a:lnTo>
                  <a:lnTo>
                    <a:pt x="12347" y="0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2240753" y="3102121"/>
              <a:ext cx="686456" cy="45197"/>
            </a:xfrm>
            <a:custGeom>
              <a:avLst/>
              <a:gdLst/>
              <a:ahLst/>
              <a:cxnLst/>
              <a:rect l="l" t="t" r="r" b="b"/>
              <a:pathLst>
                <a:path w="12348" h="813" extrusionOk="0">
                  <a:moveTo>
                    <a:pt x="1" y="0"/>
                  </a:moveTo>
                  <a:lnTo>
                    <a:pt x="1" y="813"/>
                  </a:lnTo>
                  <a:lnTo>
                    <a:pt x="12347" y="813"/>
                  </a:lnTo>
                  <a:lnTo>
                    <a:pt x="12347" y="0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2160812" y="2796254"/>
              <a:ext cx="457082" cy="114743"/>
            </a:xfrm>
            <a:custGeom>
              <a:avLst/>
              <a:gdLst/>
              <a:ahLst/>
              <a:cxnLst/>
              <a:rect l="l" t="t" r="r" b="b"/>
              <a:pathLst>
                <a:path w="8222" h="2064" extrusionOk="0">
                  <a:moveTo>
                    <a:pt x="63" y="1"/>
                  </a:moveTo>
                  <a:lnTo>
                    <a:pt x="32" y="32"/>
                  </a:lnTo>
                  <a:lnTo>
                    <a:pt x="1" y="95"/>
                  </a:lnTo>
                  <a:lnTo>
                    <a:pt x="1" y="157"/>
                  </a:lnTo>
                  <a:lnTo>
                    <a:pt x="32" y="188"/>
                  </a:lnTo>
                  <a:lnTo>
                    <a:pt x="95" y="314"/>
                  </a:lnTo>
                  <a:lnTo>
                    <a:pt x="251" y="532"/>
                  </a:lnTo>
                  <a:lnTo>
                    <a:pt x="470" y="814"/>
                  </a:lnTo>
                  <a:lnTo>
                    <a:pt x="813" y="1157"/>
                  </a:lnTo>
                  <a:lnTo>
                    <a:pt x="1032" y="1345"/>
                  </a:lnTo>
                  <a:lnTo>
                    <a:pt x="1251" y="1501"/>
                  </a:lnTo>
                  <a:lnTo>
                    <a:pt x="1532" y="1658"/>
                  </a:lnTo>
                  <a:lnTo>
                    <a:pt x="1814" y="1783"/>
                  </a:lnTo>
                  <a:lnTo>
                    <a:pt x="2095" y="1908"/>
                  </a:lnTo>
                  <a:lnTo>
                    <a:pt x="2439" y="2001"/>
                  </a:lnTo>
                  <a:lnTo>
                    <a:pt x="2814" y="2064"/>
                  </a:lnTo>
                  <a:lnTo>
                    <a:pt x="8159" y="2064"/>
                  </a:lnTo>
                  <a:lnTo>
                    <a:pt x="8190" y="2033"/>
                  </a:lnTo>
                  <a:lnTo>
                    <a:pt x="8221" y="1970"/>
                  </a:lnTo>
                  <a:lnTo>
                    <a:pt x="8221" y="1939"/>
                  </a:lnTo>
                  <a:lnTo>
                    <a:pt x="8221" y="1876"/>
                  </a:lnTo>
                  <a:lnTo>
                    <a:pt x="8190" y="1845"/>
                  </a:lnTo>
                  <a:lnTo>
                    <a:pt x="8159" y="1814"/>
                  </a:lnTo>
                  <a:lnTo>
                    <a:pt x="8096" y="1783"/>
                  </a:lnTo>
                  <a:lnTo>
                    <a:pt x="2814" y="1783"/>
                  </a:lnTo>
                  <a:lnTo>
                    <a:pt x="2501" y="1720"/>
                  </a:lnTo>
                  <a:lnTo>
                    <a:pt x="2189" y="1626"/>
                  </a:lnTo>
                  <a:lnTo>
                    <a:pt x="1907" y="1533"/>
                  </a:lnTo>
                  <a:lnTo>
                    <a:pt x="1626" y="1408"/>
                  </a:lnTo>
                  <a:lnTo>
                    <a:pt x="1407" y="1251"/>
                  </a:lnTo>
                  <a:lnTo>
                    <a:pt x="1189" y="1095"/>
                  </a:lnTo>
                  <a:lnTo>
                    <a:pt x="1001" y="939"/>
                  </a:lnTo>
                  <a:lnTo>
                    <a:pt x="688" y="626"/>
                  </a:lnTo>
                  <a:lnTo>
                    <a:pt x="438" y="345"/>
                  </a:lnTo>
                  <a:lnTo>
                    <a:pt x="251" y="63"/>
                  </a:lnTo>
                  <a:lnTo>
                    <a:pt x="220" y="32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2565687" y="2796254"/>
              <a:ext cx="457082" cy="114743"/>
            </a:xfrm>
            <a:custGeom>
              <a:avLst/>
              <a:gdLst/>
              <a:ahLst/>
              <a:cxnLst/>
              <a:rect l="l" t="t" r="r" b="b"/>
              <a:pathLst>
                <a:path w="8222" h="2064" extrusionOk="0">
                  <a:moveTo>
                    <a:pt x="8034" y="1"/>
                  </a:moveTo>
                  <a:lnTo>
                    <a:pt x="8003" y="32"/>
                  </a:lnTo>
                  <a:lnTo>
                    <a:pt x="7971" y="63"/>
                  </a:lnTo>
                  <a:lnTo>
                    <a:pt x="7784" y="345"/>
                  </a:lnTo>
                  <a:lnTo>
                    <a:pt x="7534" y="626"/>
                  </a:lnTo>
                  <a:lnTo>
                    <a:pt x="7221" y="939"/>
                  </a:lnTo>
                  <a:lnTo>
                    <a:pt x="7034" y="1095"/>
                  </a:lnTo>
                  <a:lnTo>
                    <a:pt x="6815" y="1251"/>
                  </a:lnTo>
                  <a:lnTo>
                    <a:pt x="6596" y="1408"/>
                  </a:lnTo>
                  <a:lnTo>
                    <a:pt x="6315" y="1533"/>
                  </a:lnTo>
                  <a:lnTo>
                    <a:pt x="6033" y="1626"/>
                  </a:lnTo>
                  <a:lnTo>
                    <a:pt x="5721" y="1720"/>
                  </a:lnTo>
                  <a:lnTo>
                    <a:pt x="5408" y="1783"/>
                  </a:lnTo>
                  <a:lnTo>
                    <a:pt x="126" y="1783"/>
                  </a:lnTo>
                  <a:lnTo>
                    <a:pt x="63" y="1814"/>
                  </a:lnTo>
                  <a:lnTo>
                    <a:pt x="32" y="1845"/>
                  </a:lnTo>
                  <a:lnTo>
                    <a:pt x="1" y="1876"/>
                  </a:lnTo>
                  <a:lnTo>
                    <a:pt x="1" y="1939"/>
                  </a:lnTo>
                  <a:lnTo>
                    <a:pt x="1" y="1970"/>
                  </a:lnTo>
                  <a:lnTo>
                    <a:pt x="32" y="2033"/>
                  </a:lnTo>
                  <a:lnTo>
                    <a:pt x="63" y="2064"/>
                  </a:lnTo>
                  <a:lnTo>
                    <a:pt x="5408" y="2064"/>
                  </a:lnTo>
                  <a:lnTo>
                    <a:pt x="5783" y="2001"/>
                  </a:lnTo>
                  <a:lnTo>
                    <a:pt x="6127" y="1908"/>
                  </a:lnTo>
                  <a:lnTo>
                    <a:pt x="6409" y="1783"/>
                  </a:lnTo>
                  <a:lnTo>
                    <a:pt x="6690" y="1658"/>
                  </a:lnTo>
                  <a:lnTo>
                    <a:pt x="6971" y="1501"/>
                  </a:lnTo>
                  <a:lnTo>
                    <a:pt x="7190" y="1345"/>
                  </a:lnTo>
                  <a:lnTo>
                    <a:pt x="7409" y="1157"/>
                  </a:lnTo>
                  <a:lnTo>
                    <a:pt x="7753" y="814"/>
                  </a:lnTo>
                  <a:lnTo>
                    <a:pt x="7971" y="532"/>
                  </a:lnTo>
                  <a:lnTo>
                    <a:pt x="8128" y="314"/>
                  </a:lnTo>
                  <a:lnTo>
                    <a:pt x="8190" y="188"/>
                  </a:lnTo>
                  <a:lnTo>
                    <a:pt x="8221" y="157"/>
                  </a:lnTo>
                  <a:lnTo>
                    <a:pt x="8221" y="95"/>
                  </a:lnTo>
                  <a:lnTo>
                    <a:pt x="8190" y="32"/>
                  </a:lnTo>
                  <a:lnTo>
                    <a:pt x="8159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1896695" y="3154211"/>
              <a:ext cx="311096" cy="109573"/>
            </a:xfrm>
            <a:custGeom>
              <a:avLst/>
              <a:gdLst/>
              <a:ahLst/>
              <a:cxnLst/>
              <a:rect l="l" t="t" r="r" b="b"/>
              <a:pathLst>
                <a:path w="5596" h="1971" extrusionOk="0">
                  <a:moveTo>
                    <a:pt x="751" y="1"/>
                  </a:moveTo>
                  <a:lnTo>
                    <a:pt x="59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07"/>
                  </a:lnTo>
                  <a:lnTo>
                    <a:pt x="63" y="564"/>
                  </a:lnTo>
                  <a:lnTo>
                    <a:pt x="32" y="751"/>
                  </a:lnTo>
                  <a:lnTo>
                    <a:pt x="1" y="939"/>
                  </a:lnTo>
                  <a:lnTo>
                    <a:pt x="1" y="1032"/>
                  </a:lnTo>
                  <a:lnTo>
                    <a:pt x="32" y="1220"/>
                  </a:lnTo>
                  <a:lnTo>
                    <a:pt x="63" y="1408"/>
                  </a:lnTo>
                  <a:lnTo>
                    <a:pt x="157" y="1564"/>
                  </a:lnTo>
                  <a:lnTo>
                    <a:pt x="282" y="1689"/>
                  </a:lnTo>
                  <a:lnTo>
                    <a:pt x="438" y="1814"/>
                  </a:lnTo>
                  <a:lnTo>
                    <a:pt x="595" y="1908"/>
                  </a:lnTo>
                  <a:lnTo>
                    <a:pt x="751" y="1970"/>
                  </a:lnTo>
                  <a:lnTo>
                    <a:pt x="4846" y="1970"/>
                  </a:lnTo>
                  <a:lnTo>
                    <a:pt x="5002" y="1908"/>
                  </a:lnTo>
                  <a:lnTo>
                    <a:pt x="5189" y="1814"/>
                  </a:lnTo>
                  <a:lnTo>
                    <a:pt x="5314" y="1689"/>
                  </a:lnTo>
                  <a:lnTo>
                    <a:pt x="5439" y="1564"/>
                  </a:lnTo>
                  <a:lnTo>
                    <a:pt x="5533" y="1408"/>
                  </a:lnTo>
                  <a:lnTo>
                    <a:pt x="5596" y="1220"/>
                  </a:lnTo>
                  <a:lnTo>
                    <a:pt x="5596" y="1032"/>
                  </a:lnTo>
                  <a:lnTo>
                    <a:pt x="5596" y="939"/>
                  </a:lnTo>
                  <a:lnTo>
                    <a:pt x="5596" y="751"/>
                  </a:lnTo>
                  <a:lnTo>
                    <a:pt x="5533" y="564"/>
                  </a:lnTo>
                  <a:lnTo>
                    <a:pt x="5439" y="407"/>
                  </a:lnTo>
                  <a:lnTo>
                    <a:pt x="5314" y="282"/>
                  </a:lnTo>
                  <a:lnTo>
                    <a:pt x="5189" y="157"/>
                  </a:lnTo>
                  <a:lnTo>
                    <a:pt x="5002" y="63"/>
                  </a:lnTo>
                  <a:lnTo>
                    <a:pt x="4846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2497921" y="3154211"/>
              <a:ext cx="722925" cy="109573"/>
            </a:xfrm>
            <a:custGeom>
              <a:avLst/>
              <a:gdLst/>
              <a:ahLst/>
              <a:cxnLst/>
              <a:rect l="l" t="t" r="r" b="b"/>
              <a:pathLst>
                <a:path w="13004" h="1971" extrusionOk="0">
                  <a:moveTo>
                    <a:pt x="782" y="1"/>
                  </a:moveTo>
                  <a:lnTo>
                    <a:pt x="595" y="63"/>
                  </a:lnTo>
                  <a:lnTo>
                    <a:pt x="438" y="157"/>
                  </a:lnTo>
                  <a:lnTo>
                    <a:pt x="282" y="282"/>
                  </a:lnTo>
                  <a:lnTo>
                    <a:pt x="157" y="407"/>
                  </a:lnTo>
                  <a:lnTo>
                    <a:pt x="94" y="564"/>
                  </a:lnTo>
                  <a:lnTo>
                    <a:pt x="32" y="751"/>
                  </a:lnTo>
                  <a:lnTo>
                    <a:pt x="1" y="939"/>
                  </a:lnTo>
                  <a:lnTo>
                    <a:pt x="1" y="1032"/>
                  </a:lnTo>
                  <a:lnTo>
                    <a:pt x="32" y="1220"/>
                  </a:lnTo>
                  <a:lnTo>
                    <a:pt x="94" y="1408"/>
                  </a:lnTo>
                  <a:lnTo>
                    <a:pt x="157" y="1564"/>
                  </a:lnTo>
                  <a:lnTo>
                    <a:pt x="282" y="1689"/>
                  </a:lnTo>
                  <a:lnTo>
                    <a:pt x="438" y="1814"/>
                  </a:lnTo>
                  <a:lnTo>
                    <a:pt x="595" y="1908"/>
                  </a:lnTo>
                  <a:lnTo>
                    <a:pt x="782" y="1970"/>
                  </a:lnTo>
                  <a:lnTo>
                    <a:pt x="12222" y="1970"/>
                  </a:lnTo>
                  <a:lnTo>
                    <a:pt x="12410" y="1908"/>
                  </a:lnTo>
                  <a:lnTo>
                    <a:pt x="12566" y="1814"/>
                  </a:lnTo>
                  <a:lnTo>
                    <a:pt x="12722" y="1689"/>
                  </a:lnTo>
                  <a:lnTo>
                    <a:pt x="12816" y="1564"/>
                  </a:lnTo>
                  <a:lnTo>
                    <a:pt x="12910" y="1408"/>
                  </a:lnTo>
                  <a:lnTo>
                    <a:pt x="12973" y="1220"/>
                  </a:lnTo>
                  <a:lnTo>
                    <a:pt x="13004" y="1032"/>
                  </a:lnTo>
                  <a:lnTo>
                    <a:pt x="13004" y="939"/>
                  </a:lnTo>
                  <a:lnTo>
                    <a:pt x="12973" y="751"/>
                  </a:lnTo>
                  <a:lnTo>
                    <a:pt x="12910" y="564"/>
                  </a:lnTo>
                  <a:lnTo>
                    <a:pt x="12816" y="407"/>
                  </a:lnTo>
                  <a:lnTo>
                    <a:pt x="12722" y="282"/>
                  </a:lnTo>
                  <a:lnTo>
                    <a:pt x="12566" y="157"/>
                  </a:lnTo>
                  <a:lnTo>
                    <a:pt x="12410" y="63"/>
                  </a:lnTo>
                  <a:lnTo>
                    <a:pt x="1222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2431878" y="3227203"/>
              <a:ext cx="326773" cy="165165"/>
            </a:xfrm>
            <a:custGeom>
              <a:avLst/>
              <a:gdLst/>
              <a:ahLst/>
              <a:cxnLst/>
              <a:rect l="l" t="t" r="r" b="b"/>
              <a:pathLst>
                <a:path w="5878" h="2971" extrusionOk="0">
                  <a:moveTo>
                    <a:pt x="345" y="1"/>
                  </a:moveTo>
                  <a:lnTo>
                    <a:pt x="282" y="32"/>
                  </a:lnTo>
                  <a:lnTo>
                    <a:pt x="126" y="126"/>
                  </a:lnTo>
                  <a:lnTo>
                    <a:pt x="32" y="282"/>
                  </a:lnTo>
                  <a:lnTo>
                    <a:pt x="1" y="345"/>
                  </a:lnTo>
                  <a:lnTo>
                    <a:pt x="1" y="438"/>
                  </a:lnTo>
                  <a:lnTo>
                    <a:pt x="1" y="2501"/>
                  </a:lnTo>
                  <a:lnTo>
                    <a:pt x="1" y="2595"/>
                  </a:lnTo>
                  <a:lnTo>
                    <a:pt x="32" y="2689"/>
                  </a:lnTo>
                  <a:lnTo>
                    <a:pt x="126" y="2814"/>
                  </a:lnTo>
                  <a:lnTo>
                    <a:pt x="282" y="2908"/>
                  </a:lnTo>
                  <a:lnTo>
                    <a:pt x="345" y="2939"/>
                  </a:lnTo>
                  <a:lnTo>
                    <a:pt x="439" y="2970"/>
                  </a:lnTo>
                  <a:lnTo>
                    <a:pt x="5440" y="2970"/>
                  </a:lnTo>
                  <a:lnTo>
                    <a:pt x="5533" y="2939"/>
                  </a:lnTo>
                  <a:lnTo>
                    <a:pt x="5596" y="2908"/>
                  </a:lnTo>
                  <a:lnTo>
                    <a:pt x="5752" y="2814"/>
                  </a:lnTo>
                  <a:lnTo>
                    <a:pt x="5846" y="2689"/>
                  </a:lnTo>
                  <a:lnTo>
                    <a:pt x="5877" y="2595"/>
                  </a:lnTo>
                  <a:lnTo>
                    <a:pt x="5877" y="2501"/>
                  </a:lnTo>
                  <a:lnTo>
                    <a:pt x="5877" y="438"/>
                  </a:lnTo>
                  <a:lnTo>
                    <a:pt x="5877" y="345"/>
                  </a:lnTo>
                  <a:lnTo>
                    <a:pt x="5846" y="282"/>
                  </a:lnTo>
                  <a:lnTo>
                    <a:pt x="5752" y="126"/>
                  </a:lnTo>
                  <a:lnTo>
                    <a:pt x="5596" y="32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1050475" y="2525188"/>
              <a:ext cx="575216" cy="1113907"/>
            </a:xfrm>
            <a:custGeom>
              <a:avLst/>
              <a:gdLst/>
              <a:ahLst/>
              <a:cxnLst/>
              <a:rect l="l" t="t" r="r" b="b"/>
              <a:pathLst>
                <a:path w="10347" h="20037" extrusionOk="0">
                  <a:moveTo>
                    <a:pt x="750" y="1"/>
                  </a:moveTo>
                  <a:lnTo>
                    <a:pt x="594" y="32"/>
                  </a:lnTo>
                  <a:lnTo>
                    <a:pt x="469" y="63"/>
                  </a:lnTo>
                  <a:lnTo>
                    <a:pt x="344" y="126"/>
                  </a:lnTo>
                  <a:lnTo>
                    <a:pt x="219" y="220"/>
                  </a:lnTo>
                  <a:lnTo>
                    <a:pt x="125" y="345"/>
                  </a:lnTo>
                  <a:lnTo>
                    <a:pt x="63" y="470"/>
                  </a:lnTo>
                  <a:lnTo>
                    <a:pt x="0" y="626"/>
                  </a:lnTo>
                  <a:lnTo>
                    <a:pt x="0" y="751"/>
                  </a:lnTo>
                  <a:lnTo>
                    <a:pt x="0" y="20037"/>
                  </a:lnTo>
                  <a:lnTo>
                    <a:pt x="10347" y="20037"/>
                  </a:lnTo>
                  <a:lnTo>
                    <a:pt x="10347" y="751"/>
                  </a:lnTo>
                  <a:lnTo>
                    <a:pt x="10315" y="626"/>
                  </a:lnTo>
                  <a:lnTo>
                    <a:pt x="10284" y="470"/>
                  </a:lnTo>
                  <a:lnTo>
                    <a:pt x="10190" y="345"/>
                  </a:lnTo>
                  <a:lnTo>
                    <a:pt x="10096" y="220"/>
                  </a:lnTo>
                  <a:lnTo>
                    <a:pt x="10003" y="126"/>
                  </a:lnTo>
                  <a:lnTo>
                    <a:pt x="9878" y="63"/>
                  </a:lnTo>
                  <a:lnTo>
                    <a:pt x="9721" y="32"/>
                  </a:lnTo>
                  <a:lnTo>
                    <a:pt x="9565" y="1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1050475" y="3049976"/>
              <a:ext cx="575216" cy="596063"/>
            </a:xfrm>
            <a:custGeom>
              <a:avLst/>
              <a:gdLst/>
              <a:ahLst/>
              <a:cxnLst/>
              <a:rect l="l" t="t" r="r" b="b"/>
              <a:pathLst>
                <a:path w="10347" h="10722" extrusionOk="0">
                  <a:moveTo>
                    <a:pt x="0" y="1"/>
                  </a:moveTo>
                  <a:lnTo>
                    <a:pt x="0" y="10722"/>
                  </a:lnTo>
                  <a:lnTo>
                    <a:pt x="10347" y="10722"/>
                  </a:lnTo>
                  <a:lnTo>
                    <a:pt x="10347" y="1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1198183" y="2864021"/>
              <a:ext cx="278074" cy="83500"/>
            </a:xfrm>
            <a:custGeom>
              <a:avLst/>
              <a:gdLst/>
              <a:ahLst/>
              <a:cxnLst/>
              <a:rect l="l" t="t" r="r" b="b"/>
              <a:pathLst>
                <a:path w="5002" h="1502" extrusionOk="0">
                  <a:moveTo>
                    <a:pt x="0" y="1"/>
                  </a:moveTo>
                  <a:lnTo>
                    <a:pt x="0" y="1501"/>
                  </a:lnTo>
                  <a:lnTo>
                    <a:pt x="5001" y="1501"/>
                  </a:lnTo>
                  <a:lnTo>
                    <a:pt x="50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1198183" y="2759786"/>
              <a:ext cx="278074" cy="83444"/>
            </a:xfrm>
            <a:custGeom>
              <a:avLst/>
              <a:gdLst/>
              <a:ahLst/>
              <a:cxnLst/>
              <a:rect l="l" t="t" r="r" b="b"/>
              <a:pathLst>
                <a:path w="5002" h="1501" extrusionOk="0">
                  <a:moveTo>
                    <a:pt x="0" y="1"/>
                  </a:moveTo>
                  <a:lnTo>
                    <a:pt x="0" y="1501"/>
                  </a:lnTo>
                  <a:lnTo>
                    <a:pt x="5001" y="1501"/>
                  </a:lnTo>
                  <a:lnTo>
                    <a:pt x="50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1198183" y="2655551"/>
              <a:ext cx="278074" cy="83444"/>
            </a:xfrm>
            <a:custGeom>
              <a:avLst/>
              <a:gdLst/>
              <a:ahLst/>
              <a:cxnLst/>
              <a:rect l="l" t="t" r="r" b="b"/>
              <a:pathLst>
                <a:path w="5002" h="1501" extrusionOk="0">
                  <a:moveTo>
                    <a:pt x="0" y="0"/>
                  </a:moveTo>
                  <a:lnTo>
                    <a:pt x="0" y="1500"/>
                  </a:lnTo>
                  <a:lnTo>
                    <a:pt x="5001" y="1500"/>
                  </a:lnTo>
                  <a:lnTo>
                    <a:pt x="50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 panose="020B0503050000020004" pitchFamily="34" charset="0"/>
              </a:endParaRPr>
            </a:p>
          </p:txBody>
        </p:sp>
      </p:grpSp>
      <p:sp>
        <p:nvSpPr>
          <p:cNvPr id="574" name="Google Shape;574;p32"/>
          <p:cNvSpPr/>
          <p:nvPr/>
        </p:nvSpPr>
        <p:spPr>
          <a:xfrm>
            <a:off x="3370213" y="3526120"/>
            <a:ext cx="1258169" cy="1205968"/>
          </a:xfrm>
          <a:custGeom>
            <a:avLst/>
            <a:gdLst/>
            <a:ahLst/>
            <a:cxnLst/>
            <a:rect l="l" t="t" r="r" b="b"/>
            <a:pathLst>
              <a:path w="22632" h="21693" extrusionOk="0">
                <a:moveTo>
                  <a:pt x="10316" y="0"/>
                </a:moveTo>
                <a:lnTo>
                  <a:pt x="9816" y="500"/>
                </a:lnTo>
                <a:lnTo>
                  <a:pt x="9284" y="969"/>
                </a:lnTo>
                <a:lnTo>
                  <a:pt x="8722" y="1407"/>
                </a:lnTo>
                <a:lnTo>
                  <a:pt x="8159" y="1813"/>
                </a:lnTo>
                <a:lnTo>
                  <a:pt x="7565" y="2219"/>
                </a:lnTo>
                <a:lnTo>
                  <a:pt x="6940" y="2563"/>
                </a:lnTo>
                <a:lnTo>
                  <a:pt x="6315" y="2907"/>
                </a:lnTo>
                <a:lnTo>
                  <a:pt x="5690" y="3220"/>
                </a:lnTo>
                <a:lnTo>
                  <a:pt x="5002" y="3501"/>
                </a:lnTo>
                <a:lnTo>
                  <a:pt x="4346" y="3751"/>
                </a:lnTo>
                <a:lnTo>
                  <a:pt x="3658" y="3939"/>
                </a:lnTo>
                <a:lnTo>
                  <a:pt x="2939" y="4126"/>
                </a:lnTo>
                <a:lnTo>
                  <a:pt x="2220" y="4282"/>
                </a:lnTo>
                <a:lnTo>
                  <a:pt x="1501" y="4407"/>
                </a:lnTo>
                <a:lnTo>
                  <a:pt x="751" y="4470"/>
                </a:lnTo>
                <a:lnTo>
                  <a:pt x="1" y="4501"/>
                </a:lnTo>
                <a:lnTo>
                  <a:pt x="1" y="21693"/>
                </a:lnTo>
                <a:lnTo>
                  <a:pt x="845" y="21693"/>
                </a:lnTo>
                <a:lnTo>
                  <a:pt x="1658" y="21661"/>
                </a:lnTo>
                <a:lnTo>
                  <a:pt x="2470" y="21599"/>
                </a:lnTo>
                <a:lnTo>
                  <a:pt x="3283" y="21536"/>
                </a:lnTo>
                <a:lnTo>
                  <a:pt x="4064" y="21443"/>
                </a:lnTo>
                <a:lnTo>
                  <a:pt x="4877" y="21318"/>
                </a:lnTo>
                <a:lnTo>
                  <a:pt x="5658" y="21193"/>
                </a:lnTo>
                <a:lnTo>
                  <a:pt x="6440" y="21036"/>
                </a:lnTo>
                <a:lnTo>
                  <a:pt x="7221" y="20849"/>
                </a:lnTo>
                <a:lnTo>
                  <a:pt x="8003" y="20661"/>
                </a:lnTo>
                <a:lnTo>
                  <a:pt x="8753" y="20474"/>
                </a:lnTo>
                <a:lnTo>
                  <a:pt x="9503" y="20224"/>
                </a:lnTo>
                <a:lnTo>
                  <a:pt x="10253" y="20005"/>
                </a:lnTo>
                <a:lnTo>
                  <a:pt x="11004" y="19724"/>
                </a:lnTo>
                <a:lnTo>
                  <a:pt x="11722" y="19442"/>
                </a:lnTo>
                <a:lnTo>
                  <a:pt x="12441" y="19161"/>
                </a:lnTo>
                <a:lnTo>
                  <a:pt x="13160" y="18848"/>
                </a:lnTo>
                <a:lnTo>
                  <a:pt x="13879" y="18504"/>
                </a:lnTo>
                <a:lnTo>
                  <a:pt x="15255" y="17817"/>
                </a:lnTo>
                <a:lnTo>
                  <a:pt x="16599" y="17035"/>
                </a:lnTo>
                <a:lnTo>
                  <a:pt x="17880" y="16223"/>
                </a:lnTo>
                <a:lnTo>
                  <a:pt x="19130" y="15316"/>
                </a:lnTo>
                <a:lnTo>
                  <a:pt x="20349" y="14378"/>
                </a:lnTo>
                <a:lnTo>
                  <a:pt x="21537" y="13378"/>
                </a:lnTo>
                <a:lnTo>
                  <a:pt x="22631" y="12347"/>
                </a:lnTo>
                <a:lnTo>
                  <a:pt x="10316" y="0"/>
                </a:lnTo>
                <a:close/>
              </a:path>
            </a:pathLst>
          </a:custGeom>
          <a:solidFill>
            <a:srgbClr val="E4A0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575" name="Google Shape;575;p32"/>
          <p:cNvSpPr/>
          <p:nvPr/>
        </p:nvSpPr>
        <p:spPr>
          <a:xfrm>
            <a:off x="3957541" y="2938792"/>
            <a:ext cx="1207747" cy="1258114"/>
          </a:xfrm>
          <a:custGeom>
            <a:avLst/>
            <a:gdLst/>
            <a:ahLst/>
            <a:cxnLst/>
            <a:rect l="l" t="t" r="r" b="b"/>
            <a:pathLst>
              <a:path w="21725" h="22631" extrusionOk="0">
                <a:moveTo>
                  <a:pt x="4127" y="0"/>
                </a:moveTo>
                <a:lnTo>
                  <a:pt x="4096" y="719"/>
                </a:lnTo>
                <a:lnTo>
                  <a:pt x="4033" y="1469"/>
                </a:lnTo>
                <a:lnTo>
                  <a:pt x="3939" y="2188"/>
                </a:lnTo>
                <a:lnTo>
                  <a:pt x="3814" y="2907"/>
                </a:lnTo>
                <a:lnTo>
                  <a:pt x="3658" y="3595"/>
                </a:lnTo>
                <a:lnTo>
                  <a:pt x="3470" y="4282"/>
                </a:lnTo>
                <a:lnTo>
                  <a:pt x="3252" y="4970"/>
                </a:lnTo>
                <a:lnTo>
                  <a:pt x="3002" y="5626"/>
                </a:lnTo>
                <a:lnTo>
                  <a:pt x="2720" y="6283"/>
                </a:lnTo>
                <a:lnTo>
                  <a:pt x="2408" y="6908"/>
                </a:lnTo>
                <a:lnTo>
                  <a:pt x="2095" y="7502"/>
                </a:lnTo>
                <a:lnTo>
                  <a:pt x="1720" y="8096"/>
                </a:lnTo>
                <a:lnTo>
                  <a:pt x="1314" y="8690"/>
                </a:lnTo>
                <a:lnTo>
                  <a:pt x="907" y="9252"/>
                </a:lnTo>
                <a:lnTo>
                  <a:pt x="470" y="9784"/>
                </a:lnTo>
                <a:lnTo>
                  <a:pt x="1" y="10284"/>
                </a:lnTo>
                <a:lnTo>
                  <a:pt x="12348" y="22630"/>
                </a:lnTo>
                <a:lnTo>
                  <a:pt x="13410" y="21505"/>
                </a:lnTo>
                <a:lnTo>
                  <a:pt x="14411" y="20349"/>
                </a:lnTo>
                <a:lnTo>
                  <a:pt x="15348" y="19130"/>
                </a:lnTo>
                <a:lnTo>
                  <a:pt x="16223" y="17879"/>
                </a:lnTo>
                <a:lnTo>
                  <a:pt x="17067" y="16566"/>
                </a:lnTo>
                <a:lnTo>
                  <a:pt x="17818" y="15222"/>
                </a:lnTo>
                <a:lnTo>
                  <a:pt x="18537" y="13847"/>
                </a:lnTo>
                <a:lnTo>
                  <a:pt x="18849" y="13159"/>
                </a:lnTo>
                <a:lnTo>
                  <a:pt x="19162" y="12441"/>
                </a:lnTo>
                <a:lnTo>
                  <a:pt x="19474" y="11722"/>
                </a:lnTo>
                <a:lnTo>
                  <a:pt x="19756" y="10971"/>
                </a:lnTo>
                <a:lnTo>
                  <a:pt x="20006" y="10252"/>
                </a:lnTo>
                <a:lnTo>
                  <a:pt x="20256" y="9502"/>
                </a:lnTo>
                <a:lnTo>
                  <a:pt x="20474" y="8752"/>
                </a:lnTo>
                <a:lnTo>
                  <a:pt x="20693" y="7971"/>
                </a:lnTo>
                <a:lnTo>
                  <a:pt x="20881" y="7221"/>
                </a:lnTo>
                <a:lnTo>
                  <a:pt x="21037" y="6439"/>
                </a:lnTo>
                <a:lnTo>
                  <a:pt x="21193" y="5658"/>
                </a:lnTo>
                <a:lnTo>
                  <a:pt x="21318" y="4845"/>
                </a:lnTo>
                <a:lnTo>
                  <a:pt x="21443" y="4064"/>
                </a:lnTo>
                <a:lnTo>
                  <a:pt x="21537" y="3251"/>
                </a:lnTo>
                <a:lnTo>
                  <a:pt x="21600" y="2438"/>
                </a:lnTo>
                <a:lnTo>
                  <a:pt x="21662" y="1625"/>
                </a:lnTo>
                <a:lnTo>
                  <a:pt x="21694" y="813"/>
                </a:lnTo>
                <a:lnTo>
                  <a:pt x="21725" y="0"/>
                </a:lnTo>
                <a:close/>
              </a:path>
            </a:pathLst>
          </a:custGeom>
          <a:solidFill>
            <a:srgbClr val="D774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576" name="Google Shape;576;p32"/>
          <p:cNvSpPr/>
          <p:nvPr/>
        </p:nvSpPr>
        <p:spPr>
          <a:xfrm>
            <a:off x="4134824" y="3677275"/>
            <a:ext cx="276350" cy="257226"/>
          </a:xfrm>
          <a:custGeom>
            <a:avLst/>
            <a:gdLst/>
            <a:ahLst/>
            <a:cxnLst/>
            <a:rect l="l" t="t" r="r" b="b"/>
            <a:pathLst>
              <a:path w="4971" h="4627" extrusionOk="0">
                <a:moveTo>
                  <a:pt x="0" y="0"/>
                </a:moveTo>
                <a:lnTo>
                  <a:pt x="750" y="4189"/>
                </a:lnTo>
                <a:lnTo>
                  <a:pt x="4970" y="4627"/>
                </a:lnTo>
                <a:lnTo>
                  <a:pt x="0" y="0"/>
                </a:lnTo>
                <a:close/>
              </a:path>
            </a:pathLst>
          </a:custGeom>
          <a:solidFill>
            <a:srgbClr val="D774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Fira Sans" panose="020B0503050000020004" pitchFamily="34" charset="0"/>
            </a:endParaRPr>
          </a:p>
        </p:txBody>
      </p:sp>
      <p:sp>
        <p:nvSpPr>
          <p:cNvPr id="577" name="Google Shape;577;p32"/>
          <p:cNvSpPr/>
          <p:nvPr/>
        </p:nvSpPr>
        <p:spPr>
          <a:xfrm>
            <a:off x="3952371" y="1658122"/>
            <a:ext cx="1212917" cy="1259837"/>
          </a:xfrm>
          <a:custGeom>
            <a:avLst/>
            <a:gdLst/>
            <a:ahLst/>
            <a:cxnLst/>
            <a:rect l="l" t="t" r="r" b="b"/>
            <a:pathLst>
              <a:path w="21818" h="22662" extrusionOk="0">
                <a:moveTo>
                  <a:pt x="12441" y="0"/>
                </a:moveTo>
                <a:lnTo>
                  <a:pt x="0" y="12441"/>
                </a:lnTo>
                <a:lnTo>
                  <a:pt x="469" y="12972"/>
                </a:lnTo>
                <a:lnTo>
                  <a:pt x="907" y="13504"/>
                </a:lnTo>
                <a:lnTo>
                  <a:pt x="1313" y="14035"/>
                </a:lnTo>
                <a:lnTo>
                  <a:pt x="1719" y="14629"/>
                </a:lnTo>
                <a:lnTo>
                  <a:pt x="2094" y="15191"/>
                </a:lnTo>
                <a:lnTo>
                  <a:pt x="2438" y="15817"/>
                </a:lnTo>
                <a:lnTo>
                  <a:pt x="2751" y="16442"/>
                </a:lnTo>
                <a:lnTo>
                  <a:pt x="3032" y="17067"/>
                </a:lnTo>
                <a:lnTo>
                  <a:pt x="3282" y="17723"/>
                </a:lnTo>
                <a:lnTo>
                  <a:pt x="3501" y="18380"/>
                </a:lnTo>
                <a:lnTo>
                  <a:pt x="3720" y="19067"/>
                </a:lnTo>
                <a:lnTo>
                  <a:pt x="3876" y="19755"/>
                </a:lnTo>
                <a:lnTo>
                  <a:pt x="4001" y="20474"/>
                </a:lnTo>
                <a:lnTo>
                  <a:pt x="4095" y="21193"/>
                </a:lnTo>
                <a:lnTo>
                  <a:pt x="4157" y="21912"/>
                </a:lnTo>
                <a:lnTo>
                  <a:pt x="4220" y="22662"/>
                </a:lnTo>
                <a:lnTo>
                  <a:pt x="21818" y="22662"/>
                </a:lnTo>
                <a:lnTo>
                  <a:pt x="21787" y="21818"/>
                </a:lnTo>
                <a:lnTo>
                  <a:pt x="21755" y="21005"/>
                </a:lnTo>
                <a:lnTo>
                  <a:pt x="21693" y="20193"/>
                </a:lnTo>
                <a:lnTo>
                  <a:pt x="21630" y="19380"/>
                </a:lnTo>
                <a:lnTo>
                  <a:pt x="21536" y="18567"/>
                </a:lnTo>
                <a:lnTo>
                  <a:pt x="21411" y="17786"/>
                </a:lnTo>
                <a:lnTo>
                  <a:pt x="21286" y="17004"/>
                </a:lnTo>
                <a:lnTo>
                  <a:pt x="21130" y="16192"/>
                </a:lnTo>
                <a:lnTo>
                  <a:pt x="20974" y="15441"/>
                </a:lnTo>
                <a:lnTo>
                  <a:pt x="20786" y="14660"/>
                </a:lnTo>
                <a:lnTo>
                  <a:pt x="20567" y="13910"/>
                </a:lnTo>
                <a:lnTo>
                  <a:pt x="20349" y="13128"/>
                </a:lnTo>
                <a:lnTo>
                  <a:pt x="20099" y="12410"/>
                </a:lnTo>
                <a:lnTo>
                  <a:pt x="19849" y="11659"/>
                </a:lnTo>
                <a:lnTo>
                  <a:pt x="19567" y="10940"/>
                </a:lnTo>
                <a:lnTo>
                  <a:pt x="19255" y="10190"/>
                </a:lnTo>
                <a:lnTo>
                  <a:pt x="18942" y="9503"/>
                </a:lnTo>
                <a:lnTo>
                  <a:pt x="18630" y="8784"/>
                </a:lnTo>
                <a:lnTo>
                  <a:pt x="17911" y="7408"/>
                </a:lnTo>
                <a:lnTo>
                  <a:pt x="17160" y="6064"/>
                </a:lnTo>
                <a:lnTo>
                  <a:pt x="16316" y="4751"/>
                </a:lnTo>
                <a:lnTo>
                  <a:pt x="15441" y="3501"/>
                </a:lnTo>
                <a:lnTo>
                  <a:pt x="14504" y="2282"/>
                </a:lnTo>
                <a:lnTo>
                  <a:pt x="13503" y="1126"/>
                </a:lnTo>
                <a:lnTo>
                  <a:pt x="12441" y="0"/>
                </a:lnTo>
                <a:close/>
              </a:path>
            </a:pathLst>
          </a:custGeom>
          <a:solidFill>
            <a:srgbClr val="CE55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578" name="Google Shape;578;p32"/>
          <p:cNvSpPr/>
          <p:nvPr/>
        </p:nvSpPr>
        <p:spPr>
          <a:xfrm>
            <a:off x="4428460" y="2898821"/>
            <a:ext cx="378863" cy="147765"/>
          </a:xfrm>
          <a:custGeom>
            <a:avLst/>
            <a:gdLst/>
            <a:ahLst/>
            <a:cxnLst/>
            <a:rect l="l" t="t" r="r" b="b"/>
            <a:pathLst>
              <a:path w="6815" h="2658" extrusionOk="0">
                <a:moveTo>
                  <a:pt x="6815" y="0"/>
                </a:moveTo>
                <a:lnTo>
                  <a:pt x="1" y="188"/>
                </a:lnTo>
                <a:lnTo>
                  <a:pt x="3470" y="2657"/>
                </a:lnTo>
                <a:lnTo>
                  <a:pt x="6815" y="0"/>
                </a:lnTo>
                <a:close/>
              </a:path>
            </a:pathLst>
          </a:custGeom>
          <a:solidFill>
            <a:srgbClr val="CE55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Fira Sans" panose="020B0503050000020004" pitchFamily="34" charset="0"/>
            </a:endParaRPr>
          </a:p>
        </p:txBody>
      </p:sp>
      <p:sp>
        <p:nvSpPr>
          <p:cNvPr id="579" name="Google Shape;579;p32"/>
          <p:cNvSpPr/>
          <p:nvPr/>
        </p:nvSpPr>
        <p:spPr>
          <a:xfrm>
            <a:off x="3370213" y="1122939"/>
            <a:ext cx="1258169" cy="1212917"/>
          </a:xfrm>
          <a:custGeom>
            <a:avLst/>
            <a:gdLst/>
            <a:ahLst/>
            <a:cxnLst/>
            <a:rect l="l" t="t" r="r" b="b"/>
            <a:pathLst>
              <a:path w="22632" h="21818" extrusionOk="0">
                <a:moveTo>
                  <a:pt x="1" y="0"/>
                </a:moveTo>
                <a:lnTo>
                  <a:pt x="1" y="17410"/>
                </a:lnTo>
                <a:lnTo>
                  <a:pt x="751" y="17442"/>
                </a:lnTo>
                <a:lnTo>
                  <a:pt x="1470" y="17535"/>
                </a:lnTo>
                <a:lnTo>
                  <a:pt x="2189" y="17629"/>
                </a:lnTo>
                <a:lnTo>
                  <a:pt x="2908" y="17785"/>
                </a:lnTo>
                <a:lnTo>
                  <a:pt x="3596" y="17973"/>
                </a:lnTo>
                <a:lnTo>
                  <a:pt x="4283" y="18161"/>
                </a:lnTo>
                <a:lnTo>
                  <a:pt x="4940" y="18411"/>
                </a:lnTo>
                <a:lnTo>
                  <a:pt x="5596" y="18692"/>
                </a:lnTo>
                <a:lnTo>
                  <a:pt x="6252" y="18973"/>
                </a:lnTo>
                <a:lnTo>
                  <a:pt x="6878" y="19286"/>
                </a:lnTo>
                <a:lnTo>
                  <a:pt x="7471" y="19661"/>
                </a:lnTo>
                <a:lnTo>
                  <a:pt x="8065" y="20036"/>
                </a:lnTo>
                <a:lnTo>
                  <a:pt x="8628" y="20442"/>
                </a:lnTo>
                <a:lnTo>
                  <a:pt x="9159" y="20880"/>
                </a:lnTo>
                <a:lnTo>
                  <a:pt x="9691" y="21318"/>
                </a:lnTo>
                <a:lnTo>
                  <a:pt x="10191" y="21818"/>
                </a:lnTo>
                <a:lnTo>
                  <a:pt x="22631" y="9377"/>
                </a:lnTo>
                <a:lnTo>
                  <a:pt x="21537" y="8314"/>
                </a:lnTo>
                <a:lnTo>
                  <a:pt x="20349" y="7314"/>
                </a:lnTo>
                <a:lnTo>
                  <a:pt x="19130" y="6377"/>
                </a:lnTo>
                <a:lnTo>
                  <a:pt x="17880" y="5470"/>
                </a:lnTo>
                <a:lnTo>
                  <a:pt x="16599" y="4657"/>
                </a:lnTo>
                <a:lnTo>
                  <a:pt x="15255" y="3876"/>
                </a:lnTo>
                <a:lnTo>
                  <a:pt x="13879" y="3188"/>
                </a:lnTo>
                <a:lnTo>
                  <a:pt x="13160" y="2844"/>
                </a:lnTo>
                <a:lnTo>
                  <a:pt x="12441" y="2532"/>
                </a:lnTo>
                <a:lnTo>
                  <a:pt x="11722" y="2251"/>
                </a:lnTo>
                <a:lnTo>
                  <a:pt x="11004" y="1969"/>
                </a:lnTo>
                <a:lnTo>
                  <a:pt x="10253" y="1719"/>
                </a:lnTo>
                <a:lnTo>
                  <a:pt x="9503" y="1469"/>
                </a:lnTo>
                <a:lnTo>
                  <a:pt x="8753" y="1250"/>
                </a:lnTo>
                <a:lnTo>
                  <a:pt x="8003" y="1031"/>
                </a:lnTo>
                <a:lnTo>
                  <a:pt x="7221" y="844"/>
                </a:lnTo>
                <a:lnTo>
                  <a:pt x="6440" y="656"/>
                </a:lnTo>
                <a:lnTo>
                  <a:pt x="5658" y="531"/>
                </a:lnTo>
                <a:lnTo>
                  <a:pt x="4877" y="375"/>
                </a:lnTo>
                <a:lnTo>
                  <a:pt x="4064" y="281"/>
                </a:lnTo>
                <a:lnTo>
                  <a:pt x="3283" y="188"/>
                </a:lnTo>
                <a:lnTo>
                  <a:pt x="2470" y="94"/>
                </a:lnTo>
                <a:lnTo>
                  <a:pt x="1658" y="31"/>
                </a:lnTo>
                <a:lnTo>
                  <a:pt x="845" y="0"/>
                </a:lnTo>
                <a:close/>
              </a:path>
            </a:pathLst>
          </a:custGeom>
          <a:solidFill>
            <a:srgbClr val="C84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580" name="Google Shape;580;p32"/>
          <p:cNvSpPr/>
          <p:nvPr/>
        </p:nvSpPr>
        <p:spPr>
          <a:xfrm>
            <a:off x="4108751" y="1894443"/>
            <a:ext cx="265899" cy="271125"/>
          </a:xfrm>
          <a:custGeom>
            <a:avLst/>
            <a:gdLst/>
            <a:ahLst/>
            <a:cxnLst/>
            <a:rect l="l" t="t" r="r" b="b"/>
            <a:pathLst>
              <a:path w="4783" h="4877" extrusionOk="0">
                <a:moveTo>
                  <a:pt x="4783" y="0"/>
                </a:moveTo>
                <a:lnTo>
                  <a:pt x="0" y="4876"/>
                </a:lnTo>
                <a:lnTo>
                  <a:pt x="0" y="4876"/>
                </a:lnTo>
                <a:lnTo>
                  <a:pt x="4220" y="4220"/>
                </a:lnTo>
                <a:lnTo>
                  <a:pt x="4783" y="0"/>
                </a:lnTo>
                <a:close/>
              </a:path>
            </a:pathLst>
          </a:cu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6932726-2415-023A-F392-8CEADE29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35" y="3100617"/>
            <a:ext cx="578615" cy="57861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7DEA193-7CDE-CEAF-05B7-9596AB41F77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3665403" y="1473788"/>
            <a:ext cx="396099" cy="396099"/>
          </a:xfrm>
          <a:prstGeom prst="rect">
            <a:avLst/>
          </a:prstGeom>
          <a:noFill/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22C718B-EA1D-0368-FE7F-987331F3AB3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4289361" y="2181689"/>
            <a:ext cx="547228" cy="54722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546F96B3-0ABF-34CD-3904-74B9CCB01BD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4389923" y="3251844"/>
            <a:ext cx="395809" cy="395809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5CC46D6-40CD-1F30-F546-C57C475F298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3657816" y="3988360"/>
            <a:ext cx="411271" cy="4112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C239EB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REQUIREMENTS</a:t>
            </a:r>
            <a:endParaRPr dirty="0">
              <a:solidFill>
                <a:srgbClr val="C239EB"/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</p:txBody>
      </p:sp>
      <p:sp>
        <p:nvSpPr>
          <p:cNvPr id="391" name="Google Shape;391;p31"/>
          <p:cNvSpPr/>
          <p:nvPr/>
        </p:nvSpPr>
        <p:spPr>
          <a:xfrm>
            <a:off x="5569750" y="1301575"/>
            <a:ext cx="3117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392" name="Google Shape;392;p31"/>
          <p:cNvSpPr/>
          <p:nvPr/>
        </p:nvSpPr>
        <p:spPr>
          <a:xfrm>
            <a:off x="5569750" y="1994275"/>
            <a:ext cx="31170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393" name="Google Shape;393;p31"/>
          <p:cNvSpPr/>
          <p:nvPr/>
        </p:nvSpPr>
        <p:spPr>
          <a:xfrm>
            <a:off x="5569750" y="2810275"/>
            <a:ext cx="31170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</a:endParaRPr>
          </a:p>
        </p:txBody>
      </p:sp>
      <p:sp>
        <p:nvSpPr>
          <p:cNvPr id="394" name="Google Shape;394;p31"/>
          <p:cNvSpPr/>
          <p:nvPr/>
        </p:nvSpPr>
        <p:spPr>
          <a:xfrm>
            <a:off x="5569750" y="3626275"/>
            <a:ext cx="3117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395" name="Google Shape;395;p31"/>
          <p:cNvSpPr/>
          <p:nvPr/>
        </p:nvSpPr>
        <p:spPr>
          <a:xfrm rot="-5400000">
            <a:off x="4130472" y="2187976"/>
            <a:ext cx="769289" cy="2006410"/>
          </a:xfrm>
          <a:custGeom>
            <a:avLst/>
            <a:gdLst/>
            <a:ahLst/>
            <a:cxnLst/>
            <a:rect l="l" t="t" r="r" b="b"/>
            <a:pathLst>
              <a:path w="32124" h="105977" extrusionOk="0">
                <a:moveTo>
                  <a:pt x="29255" y="1"/>
                </a:moveTo>
                <a:lnTo>
                  <a:pt x="29255" y="52371"/>
                </a:lnTo>
                <a:cubicBezTo>
                  <a:pt x="29255" y="53706"/>
                  <a:pt x="28588" y="55841"/>
                  <a:pt x="27387" y="56741"/>
                </a:cubicBezTo>
                <a:lnTo>
                  <a:pt x="5038" y="73987"/>
                </a:lnTo>
                <a:cubicBezTo>
                  <a:pt x="2436" y="76022"/>
                  <a:pt x="1" y="78223"/>
                  <a:pt x="1" y="82126"/>
                </a:cubicBezTo>
                <a:lnTo>
                  <a:pt x="1" y="105976"/>
                </a:lnTo>
                <a:lnTo>
                  <a:pt x="32124" y="105976"/>
                </a:lnTo>
                <a:lnTo>
                  <a:pt x="32124" y="78824"/>
                </a:lnTo>
                <a:lnTo>
                  <a:pt x="32124" y="74921"/>
                </a:lnTo>
                <a:lnTo>
                  <a:pt x="32124" y="70684"/>
                </a:lnTo>
                <a:lnTo>
                  <a:pt x="32124" y="69717"/>
                </a:lnTo>
                <a:lnTo>
                  <a:pt x="32124" y="55307"/>
                </a:lnTo>
                <a:lnTo>
                  <a:pt x="32124" y="1"/>
                </a:lnTo>
                <a:lnTo>
                  <a:pt x="29255" y="1"/>
                </a:lnTo>
                <a:close/>
              </a:path>
            </a:pathLst>
          </a:custGeom>
          <a:solidFill>
            <a:srgbClr val="E4A0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396" name="Google Shape;396;p31"/>
          <p:cNvSpPr/>
          <p:nvPr/>
        </p:nvSpPr>
        <p:spPr>
          <a:xfrm rot="-5400000">
            <a:off x="3826926" y="2580179"/>
            <a:ext cx="1376383" cy="2006410"/>
          </a:xfrm>
          <a:custGeom>
            <a:avLst/>
            <a:gdLst/>
            <a:ahLst/>
            <a:cxnLst/>
            <a:rect l="l" t="t" r="r" b="b"/>
            <a:pathLst>
              <a:path w="57475" h="105977" extrusionOk="0">
                <a:moveTo>
                  <a:pt x="57475" y="1"/>
                </a:moveTo>
                <a:lnTo>
                  <a:pt x="54639" y="1"/>
                </a:lnTo>
                <a:lnTo>
                  <a:pt x="54639" y="52004"/>
                </a:lnTo>
                <a:cubicBezTo>
                  <a:pt x="54639" y="54006"/>
                  <a:pt x="53405" y="55774"/>
                  <a:pt x="51570" y="56508"/>
                </a:cubicBezTo>
                <a:lnTo>
                  <a:pt x="6572" y="74287"/>
                </a:lnTo>
                <a:cubicBezTo>
                  <a:pt x="2869" y="75855"/>
                  <a:pt x="0" y="79090"/>
                  <a:pt x="0" y="83861"/>
                </a:cubicBezTo>
                <a:lnTo>
                  <a:pt x="0" y="105976"/>
                </a:lnTo>
                <a:lnTo>
                  <a:pt x="26919" y="105976"/>
                </a:lnTo>
                <a:lnTo>
                  <a:pt x="26919" y="82126"/>
                </a:lnTo>
                <a:cubicBezTo>
                  <a:pt x="26919" y="78257"/>
                  <a:pt x="29288" y="75821"/>
                  <a:pt x="31956" y="73987"/>
                </a:cubicBezTo>
                <a:lnTo>
                  <a:pt x="55507" y="56741"/>
                </a:lnTo>
                <a:cubicBezTo>
                  <a:pt x="56741" y="55841"/>
                  <a:pt x="57475" y="53939"/>
                  <a:pt x="57475" y="52371"/>
                </a:cubicBezTo>
                <a:close/>
              </a:path>
            </a:pathLst>
          </a:custGeom>
          <a:solidFill>
            <a:srgbClr val="E4A0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397" name="Google Shape;397;p31"/>
          <p:cNvSpPr/>
          <p:nvPr/>
        </p:nvSpPr>
        <p:spPr>
          <a:xfrm rot="-5400000">
            <a:off x="3826926" y="986538"/>
            <a:ext cx="1376383" cy="2006410"/>
          </a:xfrm>
          <a:custGeom>
            <a:avLst/>
            <a:gdLst/>
            <a:ahLst/>
            <a:cxnLst/>
            <a:rect l="l" t="t" r="r" b="b"/>
            <a:pathLst>
              <a:path w="57475" h="105977" extrusionOk="0">
                <a:moveTo>
                  <a:pt x="1" y="1"/>
                </a:moveTo>
                <a:lnTo>
                  <a:pt x="2836" y="1"/>
                </a:lnTo>
                <a:lnTo>
                  <a:pt x="2836" y="52004"/>
                </a:lnTo>
                <a:cubicBezTo>
                  <a:pt x="2836" y="54006"/>
                  <a:pt x="4070" y="55774"/>
                  <a:pt x="5905" y="56508"/>
                </a:cubicBezTo>
                <a:lnTo>
                  <a:pt x="50904" y="74287"/>
                </a:lnTo>
                <a:cubicBezTo>
                  <a:pt x="54606" y="75855"/>
                  <a:pt x="57475" y="79090"/>
                  <a:pt x="57475" y="83861"/>
                </a:cubicBezTo>
                <a:lnTo>
                  <a:pt x="57475" y="105976"/>
                </a:lnTo>
                <a:lnTo>
                  <a:pt x="30556" y="105976"/>
                </a:lnTo>
                <a:lnTo>
                  <a:pt x="30556" y="82126"/>
                </a:lnTo>
                <a:cubicBezTo>
                  <a:pt x="30556" y="78257"/>
                  <a:pt x="28188" y="75821"/>
                  <a:pt x="25519" y="73987"/>
                </a:cubicBezTo>
                <a:lnTo>
                  <a:pt x="2002" y="56741"/>
                </a:lnTo>
                <a:cubicBezTo>
                  <a:pt x="735" y="55841"/>
                  <a:pt x="1" y="53939"/>
                  <a:pt x="1" y="52371"/>
                </a:cubicBezTo>
                <a:close/>
              </a:path>
            </a:pathLst>
          </a:custGeom>
          <a:solidFill>
            <a:srgbClr val="E4A0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398" name="Google Shape;398;p31"/>
          <p:cNvSpPr/>
          <p:nvPr/>
        </p:nvSpPr>
        <p:spPr>
          <a:xfrm rot="-5400000">
            <a:off x="4130880" y="1373541"/>
            <a:ext cx="768475" cy="2006410"/>
          </a:xfrm>
          <a:custGeom>
            <a:avLst/>
            <a:gdLst/>
            <a:ahLst/>
            <a:cxnLst/>
            <a:rect l="l" t="t" r="r" b="b"/>
            <a:pathLst>
              <a:path w="32090" h="105977" extrusionOk="0">
                <a:moveTo>
                  <a:pt x="2836" y="1"/>
                </a:moveTo>
                <a:lnTo>
                  <a:pt x="2836" y="52371"/>
                </a:lnTo>
                <a:cubicBezTo>
                  <a:pt x="2836" y="53706"/>
                  <a:pt x="3536" y="55841"/>
                  <a:pt x="4704" y="56741"/>
                </a:cubicBezTo>
                <a:lnTo>
                  <a:pt x="27053" y="73987"/>
                </a:lnTo>
                <a:cubicBezTo>
                  <a:pt x="29688" y="76022"/>
                  <a:pt x="32090" y="78223"/>
                  <a:pt x="32090" y="82126"/>
                </a:cubicBezTo>
                <a:lnTo>
                  <a:pt x="32090" y="105976"/>
                </a:lnTo>
                <a:lnTo>
                  <a:pt x="0" y="105976"/>
                </a:lnTo>
                <a:lnTo>
                  <a:pt x="0" y="78824"/>
                </a:lnTo>
                <a:lnTo>
                  <a:pt x="0" y="74921"/>
                </a:lnTo>
                <a:lnTo>
                  <a:pt x="0" y="70684"/>
                </a:lnTo>
                <a:lnTo>
                  <a:pt x="0" y="69717"/>
                </a:lnTo>
                <a:lnTo>
                  <a:pt x="0" y="55307"/>
                </a:lnTo>
                <a:lnTo>
                  <a:pt x="0" y="1"/>
                </a:lnTo>
                <a:lnTo>
                  <a:pt x="2836" y="1"/>
                </a:lnTo>
                <a:close/>
              </a:path>
            </a:pathLst>
          </a:custGeom>
          <a:solidFill>
            <a:srgbClr val="E4A0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00" name="Google Shape;400;p31"/>
          <p:cNvSpPr txBox="1"/>
          <p:nvPr/>
        </p:nvSpPr>
        <p:spPr>
          <a:xfrm>
            <a:off x="5581516" y="1301575"/>
            <a:ext cx="3105234" cy="642250"/>
          </a:xfrm>
          <a:prstGeom prst="rect">
            <a:avLst/>
          </a:prstGeom>
          <a:solidFill>
            <a:srgbClr val="E4A0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baseline="0" dirty="0">
                <a:latin typeface="Fira Sans" panose="020B0503050000020004" pitchFamily="34" charset="0"/>
                <a:cs typeface="Times New Roman" panose="02020603050405020304" pitchFamily="18" charset="0"/>
              </a:rPr>
              <a:t>The system must show to the end user the suggested charging stations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402" name="Google Shape;402;p31"/>
          <p:cNvSpPr txBox="1"/>
          <p:nvPr/>
        </p:nvSpPr>
        <p:spPr>
          <a:xfrm>
            <a:off x="5576358" y="2004218"/>
            <a:ext cx="3110389" cy="756766"/>
          </a:xfrm>
          <a:prstGeom prst="rect">
            <a:avLst/>
          </a:prstGeom>
          <a:solidFill>
            <a:srgbClr val="E4A0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latin typeface="Fira Sans" panose="020B0503050000020004" pitchFamily="34" charset="0"/>
                <a:cs typeface="Times New Roman" panose="02020603050405020304" pitchFamily="18" charset="0"/>
              </a:rPr>
              <a:t>The system must allow the end user to start the charging process</a:t>
            </a:r>
            <a:endParaRPr dirty="0">
              <a:latin typeface="Fira Sans" panose="020B0503050000020004" pitchFamily="34" charset="0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404" name="Google Shape;404;p31"/>
          <p:cNvSpPr txBox="1"/>
          <p:nvPr/>
        </p:nvSpPr>
        <p:spPr>
          <a:xfrm>
            <a:off x="5569748" y="2803178"/>
            <a:ext cx="3116999" cy="772647"/>
          </a:xfrm>
          <a:prstGeom prst="rect">
            <a:avLst/>
          </a:prstGeom>
          <a:solidFill>
            <a:srgbClr val="E4A0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-US" b="0" i="0" u="none" strike="noStrike" baseline="0" dirty="0">
                <a:latin typeface="Fira Sans" panose="020B0503050000020004" pitchFamily="34" charset="0"/>
                <a:cs typeface="Times New Roman" panose="02020603050405020304" pitchFamily="18" charset="0"/>
              </a:rPr>
              <a:t>The system must allow the CPO to monitor the charging process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406" name="Google Shape;406;p31"/>
          <p:cNvSpPr txBox="1"/>
          <p:nvPr/>
        </p:nvSpPr>
        <p:spPr>
          <a:xfrm>
            <a:off x="5576358" y="3625900"/>
            <a:ext cx="3110389" cy="645300"/>
          </a:xfrm>
          <a:prstGeom prst="rect">
            <a:avLst/>
          </a:prstGeom>
          <a:solidFill>
            <a:srgbClr val="E4A0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baseline="0" dirty="0">
                <a:latin typeface="Fira Sans" panose="020B0503050000020004" pitchFamily="34" charset="0"/>
                <a:cs typeface="Times New Roman" panose="02020603050405020304" pitchFamily="18" charset="0"/>
              </a:rPr>
              <a:t>The system must allow the CPO to acquire energy from DSOs</a:t>
            </a:r>
            <a:endParaRPr sz="1050" dirty="0">
              <a:solidFill>
                <a:schemeClr val="dk1"/>
              </a:solidFill>
              <a:latin typeface="Fira Sans" panose="020B0503050000020004" pitchFamily="34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407" name="Google Shape;407;p31"/>
          <p:cNvSpPr/>
          <p:nvPr/>
        </p:nvSpPr>
        <p:spPr>
          <a:xfrm>
            <a:off x="2409047" y="3121851"/>
            <a:ext cx="662935" cy="374729"/>
          </a:xfrm>
          <a:custGeom>
            <a:avLst/>
            <a:gdLst/>
            <a:ahLst/>
            <a:cxnLst/>
            <a:rect l="l" t="t" r="r" b="b"/>
            <a:pathLst>
              <a:path w="12941" h="7315" extrusionOk="0">
                <a:moveTo>
                  <a:pt x="5157" y="0"/>
                </a:moveTo>
                <a:lnTo>
                  <a:pt x="5032" y="31"/>
                </a:lnTo>
                <a:lnTo>
                  <a:pt x="656" y="2563"/>
                </a:lnTo>
                <a:lnTo>
                  <a:pt x="500" y="2657"/>
                </a:lnTo>
                <a:lnTo>
                  <a:pt x="375" y="2782"/>
                </a:lnTo>
                <a:lnTo>
                  <a:pt x="250" y="2907"/>
                </a:lnTo>
                <a:lnTo>
                  <a:pt x="156" y="3032"/>
                </a:lnTo>
                <a:lnTo>
                  <a:pt x="94" y="3188"/>
                </a:lnTo>
                <a:lnTo>
                  <a:pt x="31" y="3345"/>
                </a:lnTo>
                <a:lnTo>
                  <a:pt x="0" y="3532"/>
                </a:lnTo>
                <a:lnTo>
                  <a:pt x="0" y="3688"/>
                </a:lnTo>
                <a:lnTo>
                  <a:pt x="0" y="3876"/>
                </a:lnTo>
                <a:lnTo>
                  <a:pt x="31" y="4032"/>
                </a:lnTo>
                <a:lnTo>
                  <a:pt x="94" y="4189"/>
                </a:lnTo>
                <a:lnTo>
                  <a:pt x="156" y="4345"/>
                </a:lnTo>
                <a:lnTo>
                  <a:pt x="250" y="4501"/>
                </a:lnTo>
                <a:lnTo>
                  <a:pt x="375" y="4626"/>
                </a:lnTo>
                <a:lnTo>
                  <a:pt x="500" y="4720"/>
                </a:lnTo>
                <a:lnTo>
                  <a:pt x="656" y="4814"/>
                </a:lnTo>
                <a:lnTo>
                  <a:pt x="1032" y="5001"/>
                </a:lnTo>
                <a:lnTo>
                  <a:pt x="1407" y="5157"/>
                </a:lnTo>
                <a:lnTo>
                  <a:pt x="1813" y="5220"/>
                </a:lnTo>
                <a:lnTo>
                  <a:pt x="2219" y="5251"/>
                </a:lnTo>
                <a:lnTo>
                  <a:pt x="2626" y="5220"/>
                </a:lnTo>
                <a:lnTo>
                  <a:pt x="3032" y="5157"/>
                </a:lnTo>
                <a:lnTo>
                  <a:pt x="3438" y="5001"/>
                </a:lnTo>
                <a:lnTo>
                  <a:pt x="3813" y="4814"/>
                </a:lnTo>
                <a:lnTo>
                  <a:pt x="7095" y="2938"/>
                </a:lnTo>
                <a:lnTo>
                  <a:pt x="7283" y="2844"/>
                </a:lnTo>
                <a:lnTo>
                  <a:pt x="7471" y="2782"/>
                </a:lnTo>
                <a:lnTo>
                  <a:pt x="7658" y="2751"/>
                </a:lnTo>
                <a:lnTo>
                  <a:pt x="7846" y="2719"/>
                </a:lnTo>
                <a:lnTo>
                  <a:pt x="8033" y="2751"/>
                </a:lnTo>
                <a:lnTo>
                  <a:pt x="8252" y="2782"/>
                </a:lnTo>
                <a:lnTo>
                  <a:pt x="8440" y="2844"/>
                </a:lnTo>
                <a:lnTo>
                  <a:pt x="8596" y="2938"/>
                </a:lnTo>
                <a:lnTo>
                  <a:pt x="8721" y="3032"/>
                </a:lnTo>
                <a:lnTo>
                  <a:pt x="8815" y="3157"/>
                </a:lnTo>
                <a:lnTo>
                  <a:pt x="8846" y="3251"/>
                </a:lnTo>
                <a:lnTo>
                  <a:pt x="8846" y="3345"/>
                </a:lnTo>
                <a:lnTo>
                  <a:pt x="8846" y="3438"/>
                </a:lnTo>
                <a:lnTo>
                  <a:pt x="8815" y="3532"/>
                </a:lnTo>
                <a:lnTo>
                  <a:pt x="8721" y="3657"/>
                </a:lnTo>
                <a:lnTo>
                  <a:pt x="8596" y="3751"/>
                </a:lnTo>
                <a:lnTo>
                  <a:pt x="7877" y="4189"/>
                </a:lnTo>
                <a:lnTo>
                  <a:pt x="7721" y="4282"/>
                </a:lnTo>
                <a:lnTo>
                  <a:pt x="7596" y="4407"/>
                </a:lnTo>
                <a:lnTo>
                  <a:pt x="7471" y="4532"/>
                </a:lnTo>
                <a:lnTo>
                  <a:pt x="7377" y="4689"/>
                </a:lnTo>
                <a:lnTo>
                  <a:pt x="7314" y="4845"/>
                </a:lnTo>
                <a:lnTo>
                  <a:pt x="7252" y="5001"/>
                </a:lnTo>
                <a:lnTo>
                  <a:pt x="7220" y="5189"/>
                </a:lnTo>
                <a:lnTo>
                  <a:pt x="7189" y="5345"/>
                </a:lnTo>
                <a:lnTo>
                  <a:pt x="7220" y="5533"/>
                </a:lnTo>
                <a:lnTo>
                  <a:pt x="7252" y="5720"/>
                </a:lnTo>
                <a:lnTo>
                  <a:pt x="7314" y="5876"/>
                </a:lnTo>
                <a:lnTo>
                  <a:pt x="7377" y="6033"/>
                </a:lnTo>
                <a:lnTo>
                  <a:pt x="7471" y="6189"/>
                </a:lnTo>
                <a:lnTo>
                  <a:pt x="7596" y="6314"/>
                </a:lnTo>
                <a:lnTo>
                  <a:pt x="7721" y="6439"/>
                </a:lnTo>
                <a:lnTo>
                  <a:pt x="7877" y="6533"/>
                </a:lnTo>
                <a:lnTo>
                  <a:pt x="8565" y="6908"/>
                </a:lnTo>
                <a:lnTo>
                  <a:pt x="8908" y="7095"/>
                </a:lnTo>
                <a:lnTo>
                  <a:pt x="9252" y="7220"/>
                </a:lnTo>
                <a:lnTo>
                  <a:pt x="9627" y="7283"/>
                </a:lnTo>
                <a:lnTo>
                  <a:pt x="10002" y="7314"/>
                </a:lnTo>
                <a:lnTo>
                  <a:pt x="10377" y="7283"/>
                </a:lnTo>
                <a:lnTo>
                  <a:pt x="10721" y="7220"/>
                </a:lnTo>
                <a:lnTo>
                  <a:pt x="11096" y="7095"/>
                </a:lnTo>
                <a:lnTo>
                  <a:pt x="11440" y="6908"/>
                </a:lnTo>
                <a:lnTo>
                  <a:pt x="12753" y="6158"/>
                </a:lnTo>
                <a:lnTo>
                  <a:pt x="12878" y="6064"/>
                </a:lnTo>
                <a:lnTo>
                  <a:pt x="12941" y="5939"/>
                </a:lnTo>
                <a:lnTo>
                  <a:pt x="12941" y="5783"/>
                </a:lnTo>
                <a:lnTo>
                  <a:pt x="12909" y="5626"/>
                </a:lnTo>
                <a:lnTo>
                  <a:pt x="12784" y="5501"/>
                </a:lnTo>
                <a:lnTo>
                  <a:pt x="12659" y="5439"/>
                </a:lnTo>
                <a:lnTo>
                  <a:pt x="12503" y="5439"/>
                </a:lnTo>
                <a:lnTo>
                  <a:pt x="12378" y="5501"/>
                </a:lnTo>
                <a:lnTo>
                  <a:pt x="11034" y="6252"/>
                </a:lnTo>
                <a:lnTo>
                  <a:pt x="10784" y="6377"/>
                </a:lnTo>
                <a:lnTo>
                  <a:pt x="10534" y="6470"/>
                </a:lnTo>
                <a:lnTo>
                  <a:pt x="10284" y="6502"/>
                </a:lnTo>
                <a:lnTo>
                  <a:pt x="10002" y="6533"/>
                </a:lnTo>
                <a:lnTo>
                  <a:pt x="9721" y="6502"/>
                </a:lnTo>
                <a:lnTo>
                  <a:pt x="9471" y="6470"/>
                </a:lnTo>
                <a:lnTo>
                  <a:pt x="9190" y="6377"/>
                </a:lnTo>
                <a:lnTo>
                  <a:pt x="8940" y="6252"/>
                </a:lnTo>
                <a:lnTo>
                  <a:pt x="8252" y="5845"/>
                </a:lnTo>
                <a:lnTo>
                  <a:pt x="8158" y="5751"/>
                </a:lnTo>
                <a:lnTo>
                  <a:pt x="8064" y="5658"/>
                </a:lnTo>
                <a:lnTo>
                  <a:pt x="8002" y="5501"/>
                </a:lnTo>
                <a:lnTo>
                  <a:pt x="7971" y="5345"/>
                </a:lnTo>
                <a:lnTo>
                  <a:pt x="8002" y="5220"/>
                </a:lnTo>
                <a:lnTo>
                  <a:pt x="8064" y="5064"/>
                </a:lnTo>
                <a:lnTo>
                  <a:pt x="8158" y="4939"/>
                </a:lnTo>
                <a:lnTo>
                  <a:pt x="8252" y="4845"/>
                </a:lnTo>
                <a:lnTo>
                  <a:pt x="9002" y="4439"/>
                </a:lnTo>
                <a:lnTo>
                  <a:pt x="9127" y="4345"/>
                </a:lnTo>
                <a:lnTo>
                  <a:pt x="9252" y="4220"/>
                </a:lnTo>
                <a:lnTo>
                  <a:pt x="9377" y="4126"/>
                </a:lnTo>
                <a:lnTo>
                  <a:pt x="9471" y="3970"/>
                </a:lnTo>
                <a:lnTo>
                  <a:pt x="9534" y="3845"/>
                </a:lnTo>
                <a:lnTo>
                  <a:pt x="9565" y="3688"/>
                </a:lnTo>
                <a:lnTo>
                  <a:pt x="9627" y="3501"/>
                </a:lnTo>
                <a:lnTo>
                  <a:pt x="9627" y="3345"/>
                </a:lnTo>
                <a:lnTo>
                  <a:pt x="9627" y="3188"/>
                </a:lnTo>
                <a:lnTo>
                  <a:pt x="9565" y="3032"/>
                </a:lnTo>
                <a:lnTo>
                  <a:pt x="9534" y="2876"/>
                </a:lnTo>
                <a:lnTo>
                  <a:pt x="9471" y="2719"/>
                </a:lnTo>
                <a:lnTo>
                  <a:pt x="9377" y="2594"/>
                </a:lnTo>
                <a:lnTo>
                  <a:pt x="9252" y="2469"/>
                </a:lnTo>
                <a:lnTo>
                  <a:pt x="9127" y="2344"/>
                </a:lnTo>
                <a:lnTo>
                  <a:pt x="9002" y="2251"/>
                </a:lnTo>
                <a:lnTo>
                  <a:pt x="8721" y="2126"/>
                </a:lnTo>
                <a:lnTo>
                  <a:pt x="8440" y="2032"/>
                </a:lnTo>
                <a:lnTo>
                  <a:pt x="8158" y="1969"/>
                </a:lnTo>
                <a:lnTo>
                  <a:pt x="7846" y="1938"/>
                </a:lnTo>
                <a:lnTo>
                  <a:pt x="7564" y="1969"/>
                </a:lnTo>
                <a:lnTo>
                  <a:pt x="7252" y="2032"/>
                </a:lnTo>
                <a:lnTo>
                  <a:pt x="6970" y="2126"/>
                </a:lnTo>
                <a:lnTo>
                  <a:pt x="6689" y="2251"/>
                </a:lnTo>
                <a:lnTo>
                  <a:pt x="3407" y="4157"/>
                </a:lnTo>
                <a:lnTo>
                  <a:pt x="3126" y="4282"/>
                </a:lnTo>
                <a:lnTo>
                  <a:pt x="2844" y="4376"/>
                </a:lnTo>
                <a:lnTo>
                  <a:pt x="2532" y="4439"/>
                </a:lnTo>
                <a:lnTo>
                  <a:pt x="2219" y="4470"/>
                </a:lnTo>
                <a:lnTo>
                  <a:pt x="1907" y="4439"/>
                </a:lnTo>
                <a:lnTo>
                  <a:pt x="1625" y="4376"/>
                </a:lnTo>
                <a:lnTo>
                  <a:pt x="1313" y="4282"/>
                </a:lnTo>
                <a:lnTo>
                  <a:pt x="1032" y="4157"/>
                </a:lnTo>
                <a:lnTo>
                  <a:pt x="906" y="4063"/>
                </a:lnTo>
                <a:lnTo>
                  <a:pt x="844" y="3970"/>
                </a:lnTo>
                <a:lnTo>
                  <a:pt x="781" y="3845"/>
                </a:lnTo>
                <a:lnTo>
                  <a:pt x="781" y="3688"/>
                </a:lnTo>
                <a:lnTo>
                  <a:pt x="781" y="3563"/>
                </a:lnTo>
                <a:lnTo>
                  <a:pt x="844" y="3438"/>
                </a:lnTo>
                <a:lnTo>
                  <a:pt x="906" y="3313"/>
                </a:lnTo>
                <a:lnTo>
                  <a:pt x="1032" y="3251"/>
                </a:lnTo>
                <a:lnTo>
                  <a:pt x="5408" y="719"/>
                </a:lnTo>
                <a:lnTo>
                  <a:pt x="5533" y="625"/>
                </a:lnTo>
                <a:lnTo>
                  <a:pt x="5595" y="469"/>
                </a:lnTo>
                <a:lnTo>
                  <a:pt x="5595" y="344"/>
                </a:lnTo>
                <a:lnTo>
                  <a:pt x="5564" y="188"/>
                </a:lnTo>
                <a:lnTo>
                  <a:pt x="5439" y="63"/>
                </a:lnTo>
                <a:lnTo>
                  <a:pt x="5314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08" name="Google Shape;408;p31"/>
          <p:cNvSpPr/>
          <p:nvPr/>
        </p:nvSpPr>
        <p:spPr>
          <a:xfrm>
            <a:off x="457200" y="2330830"/>
            <a:ext cx="2465938" cy="1453990"/>
          </a:xfrm>
          <a:custGeom>
            <a:avLst/>
            <a:gdLst/>
            <a:ahLst/>
            <a:cxnLst/>
            <a:rect l="l" t="t" r="r" b="b"/>
            <a:pathLst>
              <a:path w="48137" h="28383" extrusionOk="0">
                <a:moveTo>
                  <a:pt x="28663" y="1"/>
                </a:moveTo>
                <a:lnTo>
                  <a:pt x="28101" y="32"/>
                </a:lnTo>
                <a:lnTo>
                  <a:pt x="27569" y="157"/>
                </a:lnTo>
                <a:lnTo>
                  <a:pt x="27038" y="313"/>
                </a:lnTo>
                <a:lnTo>
                  <a:pt x="26788" y="438"/>
                </a:lnTo>
                <a:lnTo>
                  <a:pt x="26538" y="563"/>
                </a:lnTo>
                <a:lnTo>
                  <a:pt x="844" y="15411"/>
                </a:lnTo>
                <a:lnTo>
                  <a:pt x="625" y="15536"/>
                </a:lnTo>
                <a:lnTo>
                  <a:pt x="469" y="15692"/>
                </a:lnTo>
                <a:lnTo>
                  <a:pt x="344" y="15848"/>
                </a:lnTo>
                <a:lnTo>
                  <a:pt x="219" y="16036"/>
                </a:lnTo>
                <a:lnTo>
                  <a:pt x="125" y="16223"/>
                </a:lnTo>
                <a:lnTo>
                  <a:pt x="63" y="16442"/>
                </a:lnTo>
                <a:lnTo>
                  <a:pt x="32" y="16630"/>
                </a:lnTo>
                <a:lnTo>
                  <a:pt x="0" y="16849"/>
                </a:lnTo>
                <a:lnTo>
                  <a:pt x="32" y="17067"/>
                </a:lnTo>
                <a:lnTo>
                  <a:pt x="63" y="17255"/>
                </a:lnTo>
                <a:lnTo>
                  <a:pt x="125" y="17474"/>
                </a:lnTo>
                <a:lnTo>
                  <a:pt x="219" y="17661"/>
                </a:lnTo>
                <a:lnTo>
                  <a:pt x="344" y="17849"/>
                </a:lnTo>
                <a:lnTo>
                  <a:pt x="469" y="18005"/>
                </a:lnTo>
                <a:lnTo>
                  <a:pt x="625" y="18161"/>
                </a:lnTo>
                <a:lnTo>
                  <a:pt x="844" y="18286"/>
                </a:lnTo>
                <a:lnTo>
                  <a:pt x="17379" y="27820"/>
                </a:lnTo>
                <a:lnTo>
                  <a:pt x="17629" y="27976"/>
                </a:lnTo>
                <a:lnTo>
                  <a:pt x="17879" y="28070"/>
                </a:lnTo>
                <a:lnTo>
                  <a:pt x="18411" y="28258"/>
                </a:lnTo>
                <a:lnTo>
                  <a:pt x="18942" y="28351"/>
                </a:lnTo>
                <a:lnTo>
                  <a:pt x="19505" y="28383"/>
                </a:lnTo>
                <a:lnTo>
                  <a:pt x="20036" y="28351"/>
                </a:lnTo>
                <a:lnTo>
                  <a:pt x="20568" y="28258"/>
                </a:lnTo>
                <a:lnTo>
                  <a:pt x="21099" y="28070"/>
                </a:lnTo>
                <a:lnTo>
                  <a:pt x="21349" y="27976"/>
                </a:lnTo>
                <a:lnTo>
                  <a:pt x="21599" y="27820"/>
                </a:lnTo>
                <a:lnTo>
                  <a:pt x="47324" y="13004"/>
                </a:lnTo>
                <a:lnTo>
                  <a:pt x="47511" y="12848"/>
                </a:lnTo>
                <a:lnTo>
                  <a:pt x="47668" y="12723"/>
                </a:lnTo>
                <a:lnTo>
                  <a:pt x="47824" y="12535"/>
                </a:lnTo>
                <a:lnTo>
                  <a:pt x="47949" y="12379"/>
                </a:lnTo>
                <a:lnTo>
                  <a:pt x="48012" y="12160"/>
                </a:lnTo>
                <a:lnTo>
                  <a:pt x="48074" y="11972"/>
                </a:lnTo>
                <a:lnTo>
                  <a:pt x="48137" y="11754"/>
                </a:lnTo>
                <a:lnTo>
                  <a:pt x="48137" y="11566"/>
                </a:lnTo>
                <a:lnTo>
                  <a:pt x="48137" y="11347"/>
                </a:lnTo>
                <a:lnTo>
                  <a:pt x="48074" y="11160"/>
                </a:lnTo>
                <a:lnTo>
                  <a:pt x="48012" y="10941"/>
                </a:lnTo>
                <a:lnTo>
                  <a:pt x="47949" y="10753"/>
                </a:lnTo>
                <a:lnTo>
                  <a:pt x="47824" y="10566"/>
                </a:lnTo>
                <a:lnTo>
                  <a:pt x="47668" y="10410"/>
                </a:lnTo>
                <a:lnTo>
                  <a:pt x="47511" y="10253"/>
                </a:lnTo>
                <a:lnTo>
                  <a:pt x="47324" y="10128"/>
                </a:lnTo>
                <a:lnTo>
                  <a:pt x="30758" y="563"/>
                </a:lnTo>
                <a:lnTo>
                  <a:pt x="30507" y="438"/>
                </a:lnTo>
                <a:lnTo>
                  <a:pt x="30257" y="313"/>
                </a:lnTo>
                <a:lnTo>
                  <a:pt x="29726" y="157"/>
                </a:lnTo>
                <a:lnTo>
                  <a:pt x="29195" y="32"/>
                </a:lnTo>
                <a:lnTo>
                  <a:pt x="28663" y="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3020680" y="3275526"/>
            <a:ext cx="1178540" cy="687012"/>
          </a:xfrm>
          <a:custGeom>
            <a:avLst/>
            <a:gdLst/>
            <a:ahLst/>
            <a:cxnLst/>
            <a:rect l="l" t="t" r="r" b="b"/>
            <a:pathLst>
              <a:path w="23006" h="13411" extrusionOk="0">
                <a:moveTo>
                  <a:pt x="9315" y="1"/>
                </a:moveTo>
                <a:lnTo>
                  <a:pt x="9002" y="32"/>
                </a:lnTo>
                <a:lnTo>
                  <a:pt x="8721" y="95"/>
                </a:lnTo>
                <a:lnTo>
                  <a:pt x="8409" y="188"/>
                </a:lnTo>
                <a:lnTo>
                  <a:pt x="8127" y="313"/>
                </a:lnTo>
                <a:lnTo>
                  <a:pt x="344" y="4814"/>
                </a:lnTo>
                <a:lnTo>
                  <a:pt x="188" y="4939"/>
                </a:lnTo>
                <a:lnTo>
                  <a:pt x="63" y="5096"/>
                </a:lnTo>
                <a:lnTo>
                  <a:pt x="0" y="5252"/>
                </a:lnTo>
                <a:lnTo>
                  <a:pt x="0" y="5440"/>
                </a:lnTo>
                <a:lnTo>
                  <a:pt x="0" y="5627"/>
                </a:lnTo>
                <a:lnTo>
                  <a:pt x="63" y="5783"/>
                </a:lnTo>
                <a:lnTo>
                  <a:pt x="188" y="5940"/>
                </a:lnTo>
                <a:lnTo>
                  <a:pt x="344" y="6065"/>
                </a:lnTo>
                <a:lnTo>
                  <a:pt x="12472" y="13066"/>
                </a:lnTo>
                <a:lnTo>
                  <a:pt x="12785" y="13223"/>
                </a:lnTo>
                <a:lnTo>
                  <a:pt x="13066" y="13316"/>
                </a:lnTo>
                <a:lnTo>
                  <a:pt x="13378" y="13379"/>
                </a:lnTo>
                <a:lnTo>
                  <a:pt x="13691" y="13410"/>
                </a:lnTo>
                <a:lnTo>
                  <a:pt x="13972" y="13379"/>
                </a:lnTo>
                <a:lnTo>
                  <a:pt x="14285" y="13316"/>
                </a:lnTo>
                <a:lnTo>
                  <a:pt x="14598" y="13223"/>
                </a:lnTo>
                <a:lnTo>
                  <a:pt x="14879" y="13066"/>
                </a:lnTo>
                <a:lnTo>
                  <a:pt x="22662" y="8597"/>
                </a:lnTo>
                <a:lnTo>
                  <a:pt x="22818" y="8472"/>
                </a:lnTo>
                <a:lnTo>
                  <a:pt x="22912" y="8315"/>
                </a:lnTo>
                <a:lnTo>
                  <a:pt x="22975" y="8128"/>
                </a:lnTo>
                <a:lnTo>
                  <a:pt x="23006" y="7971"/>
                </a:lnTo>
                <a:lnTo>
                  <a:pt x="22975" y="7784"/>
                </a:lnTo>
                <a:lnTo>
                  <a:pt x="22912" y="7596"/>
                </a:lnTo>
                <a:lnTo>
                  <a:pt x="22818" y="7471"/>
                </a:lnTo>
                <a:lnTo>
                  <a:pt x="22662" y="7346"/>
                </a:lnTo>
                <a:lnTo>
                  <a:pt x="10503" y="313"/>
                </a:lnTo>
                <a:lnTo>
                  <a:pt x="10221" y="188"/>
                </a:lnTo>
                <a:lnTo>
                  <a:pt x="9940" y="95"/>
                </a:lnTo>
                <a:lnTo>
                  <a:pt x="9628" y="32"/>
                </a:lnTo>
                <a:lnTo>
                  <a:pt x="9315" y="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10" name="Google Shape;410;p31"/>
          <p:cNvSpPr/>
          <p:nvPr/>
        </p:nvSpPr>
        <p:spPr>
          <a:xfrm>
            <a:off x="751798" y="2295639"/>
            <a:ext cx="195433" cy="213004"/>
          </a:xfrm>
          <a:custGeom>
            <a:avLst/>
            <a:gdLst/>
            <a:ahLst/>
            <a:cxnLst/>
            <a:rect l="l" t="t" r="r" b="b"/>
            <a:pathLst>
              <a:path w="3815" h="4158" extrusionOk="0">
                <a:moveTo>
                  <a:pt x="563" y="0"/>
                </a:moveTo>
                <a:lnTo>
                  <a:pt x="438" y="31"/>
                </a:lnTo>
                <a:lnTo>
                  <a:pt x="313" y="63"/>
                </a:lnTo>
                <a:lnTo>
                  <a:pt x="219" y="156"/>
                </a:lnTo>
                <a:lnTo>
                  <a:pt x="126" y="250"/>
                </a:lnTo>
                <a:lnTo>
                  <a:pt x="63" y="375"/>
                </a:lnTo>
                <a:lnTo>
                  <a:pt x="1" y="532"/>
                </a:lnTo>
                <a:lnTo>
                  <a:pt x="1" y="750"/>
                </a:lnTo>
                <a:lnTo>
                  <a:pt x="32" y="969"/>
                </a:lnTo>
                <a:lnTo>
                  <a:pt x="94" y="1219"/>
                </a:lnTo>
                <a:lnTo>
                  <a:pt x="188" y="1469"/>
                </a:lnTo>
                <a:lnTo>
                  <a:pt x="282" y="1719"/>
                </a:lnTo>
                <a:lnTo>
                  <a:pt x="438" y="1907"/>
                </a:lnTo>
                <a:lnTo>
                  <a:pt x="1157" y="2720"/>
                </a:lnTo>
                <a:lnTo>
                  <a:pt x="1376" y="2907"/>
                </a:lnTo>
                <a:lnTo>
                  <a:pt x="1564" y="3095"/>
                </a:lnTo>
                <a:lnTo>
                  <a:pt x="2032" y="3407"/>
                </a:lnTo>
                <a:lnTo>
                  <a:pt x="2470" y="3657"/>
                </a:lnTo>
                <a:lnTo>
                  <a:pt x="2845" y="3845"/>
                </a:lnTo>
                <a:lnTo>
                  <a:pt x="3501" y="4126"/>
                </a:lnTo>
                <a:lnTo>
                  <a:pt x="3626" y="4157"/>
                </a:lnTo>
                <a:lnTo>
                  <a:pt x="3720" y="4157"/>
                </a:lnTo>
                <a:lnTo>
                  <a:pt x="3783" y="4064"/>
                </a:lnTo>
                <a:lnTo>
                  <a:pt x="3814" y="3939"/>
                </a:lnTo>
                <a:lnTo>
                  <a:pt x="3814" y="3720"/>
                </a:lnTo>
                <a:lnTo>
                  <a:pt x="3814" y="3501"/>
                </a:lnTo>
                <a:lnTo>
                  <a:pt x="3752" y="3251"/>
                </a:lnTo>
                <a:lnTo>
                  <a:pt x="3689" y="3001"/>
                </a:lnTo>
                <a:lnTo>
                  <a:pt x="3501" y="2438"/>
                </a:lnTo>
                <a:lnTo>
                  <a:pt x="3220" y="1907"/>
                </a:lnTo>
                <a:lnTo>
                  <a:pt x="2908" y="1407"/>
                </a:lnTo>
                <a:lnTo>
                  <a:pt x="2532" y="969"/>
                </a:lnTo>
                <a:lnTo>
                  <a:pt x="2345" y="782"/>
                </a:lnTo>
                <a:lnTo>
                  <a:pt x="2157" y="625"/>
                </a:lnTo>
                <a:lnTo>
                  <a:pt x="1970" y="500"/>
                </a:lnTo>
                <a:lnTo>
                  <a:pt x="1751" y="375"/>
                </a:lnTo>
                <a:lnTo>
                  <a:pt x="1188" y="125"/>
                </a:lnTo>
                <a:lnTo>
                  <a:pt x="1032" y="63"/>
                </a:lnTo>
                <a:lnTo>
                  <a:pt x="876" y="31"/>
                </a:lnTo>
                <a:lnTo>
                  <a:pt x="720" y="0"/>
                </a:lnTo>
                <a:close/>
              </a:path>
            </a:pathLst>
          </a:cu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11" name="Google Shape;411;p31"/>
          <p:cNvSpPr/>
          <p:nvPr/>
        </p:nvSpPr>
        <p:spPr>
          <a:xfrm>
            <a:off x="2778896" y="2290823"/>
            <a:ext cx="40060" cy="219407"/>
          </a:xfrm>
          <a:custGeom>
            <a:avLst/>
            <a:gdLst/>
            <a:ahLst/>
            <a:cxnLst/>
            <a:rect l="l" t="t" r="r" b="b"/>
            <a:pathLst>
              <a:path w="782" h="4283" extrusionOk="0">
                <a:moveTo>
                  <a:pt x="0" y="0"/>
                </a:moveTo>
                <a:lnTo>
                  <a:pt x="0" y="4283"/>
                </a:lnTo>
                <a:lnTo>
                  <a:pt x="782" y="4283"/>
                </a:lnTo>
                <a:lnTo>
                  <a:pt x="782" y="2470"/>
                </a:lnTo>
                <a:lnTo>
                  <a:pt x="782" y="2157"/>
                </a:lnTo>
                <a:lnTo>
                  <a:pt x="751" y="1813"/>
                </a:lnTo>
                <a:lnTo>
                  <a:pt x="688" y="1501"/>
                </a:lnTo>
                <a:lnTo>
                  <a:pt x="594" y="1188"/>
                </a:lnTo>
                <a:lnTo>
                  <a:pt x="469" y="876"/>
                </a:lnTo>
                <a:lnTo>
                  <a:pt x="344" y="563"/>
                </a:lnTo>
                <a:lnTo>
                  <a:pt x="188" y="282"/>
                </a:lnTo>
                <a:lnTo>
                  <a:pt x="0" y="0"/>
                </a:lnTo>
                <a:close/>
              </a:path>
            </a:pathLst>
          </a:custGeom>
          <a:solidFill>
            <a:srgbClr val="FD8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12" name="Google Shape;412;p31"/>
          <p:cNvSpPr/>
          <p:nvPr/>
        </p:nvSpPr>
        <p:spPr>
          <a:xfrm>
            <a:off x="479586" y="2731156"/>
            <a:ext cx="408386" cy="541270"/>
          </a:xfrm>
          <a:custGeom>
            <a:avLst/>
            <a:gdLst/>
            <a:ahLst/>
            <a:cxnLst/>
            <a:rect l="l" t="t" r="r" b="b"/>
            <a:pathLst>
              <a:path w="7972" h="10566" extrusionOk="0">
                <a:moveTo>
                  <a:pt x="4471" y="0"/>
                </a:moveTo>
                <a:lnTo>
                  <a:pt x="4158" y="31"/>
                </a:lnTo>
                <a:lnTo>
                  <a:pt x="3877" y="94"/>
                </a:lnTo>
                <a:lnTo>
                  <a:pt x="3564" y="219"/>
                </a:lnTo>
                <a:lnTo>
                  <a:pt x="3220" y="375"/>
                </a:lnTo>
                <a:lnTo>
                  <a:pt x="2908" y="594"/>
                </a:lnTo>
                <a:lnTo>
                  <a:pt x="2595" y="844"/>
                </a:lnTo>
                <a:lnTo>
                  <a:pt x="2283" y="1125"/>
                </a:lnTo>
                <a:lnTo>
                  <a:pt x="1970" y="1438"/>
                </a:lnTo>
                <a:lnTo>
                  <a:pt x="1689" y="1782"/>
                </a:lnTo>
                <a:lnTo>
                  <a:pt x="1439" y="2157"/>
                </a:lnTo>
                <a:lnTo>
                  <a:pt x="1189" y="2563"/>
                </a:lnTo>
                <a:lnTo>
                  <a:pt x="939" y="2970"/>
                </a:lnTo>
                <a:lnTo>
                  <a:pt x="751" y="3376"/>
                </a:lnTo>
                <a:lnTo>
                  <a:pt x="564" y="3814"/>
                </a:lnTo>
                <a:lnTo>
                  <a:pt x="376" y="4282"/>
                </a:lnTo>
                <a:lnTo>
                  <a:pt x="251" y="4720"/>
                </a:lnTo>
                <a:lnTo>
                  <a:pt x="157" y="5189"/>
                </a:lnTo>
                <a:lnTo>
                  <a:pt x="63" y="5658"/>
                </a:lnTo>
                <a:lnTo>
                  <a:pt x="1" y="6095"/>
                </a:lnTo>
                <a:lnTo>
                  <a:pt x="1" y="6564"/>
                </a:lnTo>
                <a:lnTo>
                  <a:pt x="32" y="7033"/>
                </a:lnTo>
                <a:lnTo>
                  <a:pt x="95" y="7502"/>
                </a:lnTo>
                <a:lnTo>
                  <a:pt x="188" y="7908"/>
                </a:lnTo>
                <a:lnTo>
                  <a:pt x="313" y="8252"/>
                </a:lnTo>
                <a:lnTo>
                  <a:pt x="501" y="8565"/>
                </a:lnTo>
                <a:lnTo>
                  <a:pt x="689" y="8846"/>
                </a:lnTo>
                <a:lnTo>
                  <a:pt x="939" y="9065"/>
                </a:lnTo>
                <a:lnTo>
                  <a:pt x="1189" y="9221"/>
                </a:lnTo>
                <a:lnTo>
                  <a:pt x="3502" y="10565"/>
                </a:lnTo>
                <a:lnTo>
                  <a:pt x="7972" y="1751"/>
                </a:lnTo>
                <a:lnTo>
                  <a:pt x="5471" y="282"/>
                </a:lnTo>
                <a:lnTo>
                  <a:pt x="5252" y="156"/>
                </a:lnTo>
                <a:lnTo>
                  <a:pt x="5002" y="63"/>
                </a:lnTo>
                <a:lnTo>
                  <a:pt x="4721" y="0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13" name="Google Shape;413;p31"/>
          <p:cNvSpPr/>
          <p:nvPr/>
        </p:nvSpPr>
        <p:spPr>
          <a:xfrm>
            <a:off x="606113" y="2803178"/>
            <a:ext cx="331493" cy="482051"/>
          </a:xfrm>
          <a:custGeom>
            <a:avLst/>
            <a:gdLst/>
            <a:ahLst/>
            <a:cxnLst/>
            <a:rect l="l" t="t" r="r" b="b"/>
            <a:pathLst>
              <a:path w="6471" h="9410" extrusionOk="0">
                <a:moveTo>
                  <a:pt x="4470" y="1"/>
                </a:moveTo>
                <a:lnTo>
                  <a:pt x="4189" y="32"/>
                </a:lnTo>
                <a:lnTo>
                  <a:pt x="3876" y="95"/>
                </a:lnTo>
                <a:lnTo>
                  <a:pt x="3564" y="220"/>
                </a:lnTo>
                <a:lnTo>
                  <a:pt x="3220" y="407"/>
                </a:lnTo>
                <a:lnTo>
                  <a:pt x="2907" y="595"/>
                </a:lnTo>
                <a:lnTo>
                  <a:pt x="2563" y="845"/>
                </a:lnTo>
                <a:lnTo>
                  <a:pt x="2251" y="1157"/>
                </a:lnTo>
                <a:lnTo>
                  <a:pt x="1969" y="1470"/>
                </a:lnTo>
                <a:lnTo>
                  <a:pt x="1688" y="1814"/>
                </a:lnTo>
                <a:lnTo>
                  <a:pt x="1407" y="2189"/>
                </a:lnTo>
                <a:lnTo>
                  <a:pt x="1157" y="2564"/>
                </a:lnTo>
                <a:lnTo>
                  <a:pt x="938" y="2970"/>
                </a:lnTo>
                <a:lnTo>
                  <a:pt x="719" y="3408"/>
                </a:lnTo>
                <a:lnTo>
                  <a:pt x="532" y="3845"/>
                </a:lnTo>
                <a:lnTo>
                  <a:pt x="375" y="4283"/>
                </a:lnTo>
                <a:lnTo>
                  <a:pt x="250" y="4752"/>
                </a:lnTo>
                <a:lnTo>
                  <a:pt x="125" y="5221"/>
                </a:lnTo>
                <a:lnTo>
                  <a:pt x="63" y="5658"/>
                </a:lnTo>
                <a:lnTo>
                  <a:pt x="0" y="6127"/>
                </a:lnTo>
                <a:lnTo>
                  <a:pt x="0" y="6565"/>
                </a:lnTo>
                <a:lnTo>
                  <a:pt x="0" y="7002"/>
                </a:lnTo>
                <a:lnTo>
                  <a:pt x="63" y="7409"/>
                </a:lnTo>
                <a:lnTo>
                  <a:pt x="125" y="7784"/>
                </a:lnTo>
                <a:lnTo>
                  <a:pt x="250" y="8096"/>
                </a:lnTo>
                <a:lnTo>
                  <a:pt x="375" y="8409"/>
                </a:lnTo>
                <a:lnTo>
                  <a:pt x="532" y="8659"/>
                </a:lnTo>
                <a:lnTo>
                  <a:pt x="719" y="8878"/>
                </a:lnTo>
                <a:lnTo>
                  <a:pt x="938" y="9065"/>
                </a:lnTo>
                <a:lnTo>
                  <a:pt x="1157" y="9222"/>
                </a:lnTo>
                <a:lnTo>
                  <a:pt x="1407" y="9316"/>
                </a:lnTo>
                <a:lnTo>
                  <a:pt x="1688" y="9378"/>
                </a:lnTo>
                <a:lnTo>
                  <a:pt x="1969" y="9409"/>
                </a:lnTo>
                <a:lnTo>
                  <a:pt x="2251" y="9378"/>
                </a:lnTo>
                <a:lnTo>
                  <a:pt x="2563" y="9316"/>
                </a:lnTo>
                <a:lnTo>
                  <a:pt x="2907" y="9190"/>
                </a:lnTo>
                <a:lnTo>
                  <a:pt x="3220" y="9034"/>
                </a:lnTo>
                <a:lnTo>
                  <a:pt x="3564" y="8815"/>
                </a:lnTo>
                <a:lnTo>
                  <a:pt x="3876" y="8565"/>
                </a:lnTo>
                <a:lnTo>
                  <a:pt x="4189" y="8284"/>
                </a:lnTo>
                <a:lnTo>
                  <a:pt x="4470" y="7940"/>
                </a:lnTo>
                <a:lnTo>
                  <a:pt x="4783" y="7596"/>
                </a:lnTo>
                <a:lnTo>
                  <a:pt x="5033" y="7253"/>
                </a:lnTo>
                <a:lnTo>
                  <a:pt x="5283" y="6846"/>
                </a:lnTo>
                <a:lnTo>
                  <a:pt x="5502" y="6440"/>
                </a:lnTo>
                <a:lnTo>
                  <a:pt x="5720" y="6002"/>
                </a:lnTo>
                <a:lnTo>
                  <a:pt x="5908" y="5565"/>
                </a:lnTo>
                <a:lnTo>
                  <a:pt x="6064" y="5127"/>
                </a:lnTo>
                <a:lnTo>
                  <a:pt x="6220" y="4658"/>
                </a:lnTo>
                <a:lnTo>
                  <a:pt x="6314" y="4221"/>
                </a:lnTo>
                <a:lnTo>
                  <a:pt x="6408" y="3752"/>
                </a:lnTo>
                <a:lnTo>
                  <a:pt x="6439" y="3283"/>
                </a:lnTo>
                <a:lnTo>
                  <a:pt x="6470" y="2845"/>
                </a:lnTo>
                <a:lnTo>
                  <a:pt x="6439" y="2408"/>
                </a:lnTo>
                <a:lnTo>
                  <a:pt x="6408" y="2001"/>
                </a:lnTo>
                <a:lnTo>
                  <a:pt x="6314" y="1626"/>
                </a:lnTo>
                <a:lnTo>
                  <a:pt x="6220" y="1314"/>
                </a:lnTo>
                <a:lnTo>
                  <a:pt x="6064" y="1001"/>
                </a:lnTo>
                <a:lnTo>
                  <a:pt x="5908" y="751"/>
                </a:lnTo>
                <a:lnTo>
                  <a:pt x="5720" y="532"/>
                </a:lnTo>
                <a:lnTo>
                  <a:pt x="5502" y="345"/>
                </a:lnTo>
                <a:lnTo>
                  <a:pt x="5283" y="188"/>
                </a:lnTo>
                <a:lnTo>
                  <a:pt x="5033" y="95"/>
                </a:lnTo>
                <a:lnTo>
                  <a:pt x="4783" y="32"/>
                </a:lnTo>
                <a:lnTo>
                  <a:pt x="4470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14" name="Google Shape;414;p31"/>
          <p:cNvSpPr/>
          <p:nvPr/>
        </p:nvSpPr>
        <p:spPr>
          <a:xfrm>
            <a:off x="2449055" y="2500591"/>
            <a:ext cx="408386" cy="541270"/>
          </a:xfrm>
          <a:custGeom>
            <a:avLst/>
            <a:gdLst/>
            <a:ahLst/>
            <a:cxnLst/>
            <a:rect l="l" t="t" r="r" b="b"/>
            <a:pathLst>
              <a:path w="7972" h="10566" extrusionOk="0">
                <a:moveTo>
                  <a:pt x="4439" y="0"/>
                </a:moveTo>
                <a:lnTo>
                  <a:pt x="4158" y="31"/>
                </a:lnTo>
                <a:lnTo>
                  <a:pt x="3845" y="125"/>
                </a:lnTo>
                <a:lnTo>
                  <a:pt x="3533" y="219"/>
                </a:lnTo>
                <a:lnTo>
                  <a:pt x="3220" y="406"/>
                </a:lnTo>
                <a:lnTo>
                  <a:pt x="2907" y="594"/>
                </a:lnTo>
                <a:lnTo>
                  <a:pt x="2564" y="875"/>
                </a:lnTo>
                <a:lnTo>
                  <a:pt x="2251" y="1157"/>
                </a:lnTo>
                <a:lnTo>
                  <a:pt x="1970" y="1469"/>
                </a:lnTo>
                <a:lnTo>
                  <a:pt x="1688" y="1813"/>
                </a:lnTo>
                <a:lnTo>
                  <a:pt x="1407" y="2188"/>
                </a:lnTo>
                <a:lnTo>
                  <a:pt x="1157" y="2563"/>
                </a:lnTo>
                <a:lnTo>
                  <a:pt x="938" y="2970"/>
                </a:lnTo>
                <a:lnTo>
                  <a:pt x="719" y="3407"/>
                </a:lnTo>
                <a:lnTo>
                  <a:pt x="532" y="3845"/>
                </a:lnTo>
                <a:lnTo>
                  <a:pt x="376" y="4282"/>
                </a:lnTo>
                <a:lnTo>
                  <a:pt x="251" y="4751"/>
                </a:lnTo>
                <a:lnTo>
                  <a:pt x="125" y="5220"/>
                </a:lnTo>
                <a:lnTo>
                  <a:pt x="63" y="5658"/>
                </a:lnTo>
                <a:lnTo>
                  <a:pt x="0" y="6127"/>
                </a:lnTo>
                <a:lnTo>
                  <a:pt x="0" y="6564"/>
                </a:lnTo>
                <a:lnTo>
                  <a:pt x="0" y="7064"/>
                </a:lnTo>
                <a:lnTo>
                  <a:pt x="63" y="7502"/>
                </a:lnTo>
                <a:lnTo>
                  <a:pt x="188" y="7908"/>
                </a:lnTo>
                <a:lnTo>
                  <a:pt x="313" y="8283"/>
                </a:lnTo>
                <a:lnTo>
                  <a:pt x="501" y="8596"/>
                </a:lnTo>
                <a:lnTo>
                  <a:pt x="688" y="8846"/>
                </a:lnTo>
                <a:lnTo>
                  <a:pt x="938" y="9065"/>
                </a:lnTo>
                <a:lnTo>
                  <a:pt x="1188" y="9252"/>
                </a:lnTo>
                <a:lnTo>
                  <a:pt x="3501" y="10565"/>
                </a:lnTo>
                <a:lnTo>
                  <a:pt x="7971" y="1782"/>
                </a:lnTo>
                <a:lnTo>
                  <a:pt x="5470" y="313"/>
                </a:lnTo>
                <a:lnTo>
                  <a:pt x="5220" y="156"/>
                </a:lnTo>
                <a:lnTo>
                  <a:pt x="5002" y="63"/>
                </a:lnTo>
                <a:lnTo>
                  <a:pt x="4720" y="31"/>
                </a:lnTo>
                <a:lnTo>
                  <a:pt x="4439" y="0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15" name="Google Shape;415;p31"/>
          <p:cNvSpPr/>
          <p:nvPr/>
        </p:nvSpPr>
        <p:spPr>
          <a:xfrm>
            <a:off x="1268971" y="3187470"/>
            <a:ext cx="408386" cy="541270"/>
          </a:xfrm>
          <a:custGeom>
            <a:avLst/>
            <a:gdLst/>
            <a:ahLst/>
            <a:cxnLst/>
            <a:rect l="l" t="t" r="r" b="b"/>
            <a:pathLst>
              <a:path w="7972" h="10566" extrusionOk="0">
                <a:moveTo>
                  <a:pt x="4439" y="1"/>
                </a:moveTo>
                <a:lnTo>
                  <a:pt x="4158" y="32"/>
                </a:lnTo>
                <a:lnTo>
                  <a:pt x="3877" y="94"/>
                </a:lnTo>
                <a:lnTo>
                  <a:pt x="3564" y="219"/>
                </a:lnTo>
                <a:lnTo>
                  <a:pt x="3220" y="407"/>
                </a:lnTo>
                <a:lnTo>
                  <a:pt x="2908" y="594"/>
                </a:lnTo>
                <a:lnTo>
                  <a:pt x="2564" y="845"/>
                </a:lnTo>
                <a:lnTo>
                  <a:pt x="2283" y="1126"/>
                </a:lnTo>
                <a:lnTo>
                  <a:pt x="1970" y="1470"/>
                </a:lnTo>
                <a:lnTo>
                  <a:pt x="1689" y="1814"/>
                </a:lnTo>
                <a:lnTo>
                  <a:pt x="1407" y="2157"/>
                </a:lnTo>
                <a:lnTo>
                  <a:pt x="1157" y="2564"/>
                </a:lnTo>
                <a:lnTo>
                  <a:pt x="938" y="2970"/>
                </a:lnTo>
                <a:lnTo>
                  <a:pt x="720" y="3408"/>
                </a:lnTo>
                <a:lnTo>
                  <a:pt x="532" y="3845"/>
                </a:lnTo>
                <a:lnTo>
                  <a:pt x="376" y="4283"/>
                </a:lnTo>
                <a:lnTo>
                  <a:pt x="251" y="4752"/>
                </a:lnTo>
                <a:lnTo>
                  <a:pt x="126" y="5221"/>
                </a:lnTo>
                <a:lnTo>
                  <a:pt x="63" y="5658"/>
                </a:lnTo>
                <a:lnTo>
                  <a:pt x="1" y="6127"/>
                </a:lnTo>
                <a:lnTo>
                  <a:pt x="1" y="6565"/>
                </a:lnTo>
                <a:lnTo>
                  <a:pt x="32" y="7065"/>
                </a:lnTo>
                <a:lnTo>
                  <a:pt x="95" y="7502"/>
                </a:lnTo>
                <a:lnTo>
                  <a:pt x="188" y="7909"/>
                </a:lnTo>
                <a:lnTo>
                  <a:pt x="313" y="8284"/>
                </a:lnTo>
                <a:lnTo>
                  <a:pt x="501" y="8596"/>
                </a:lnTo>
                <a:lnTo>
                  <a:pt x="688" y="8846"/>
                </a:lnTo>
                <a:lnTo>
                  <a:pt x="938" y="9065"/>
                </a:lnTo>
                <a:lnTo>
                  <a:pt x="1189" y="9222"/>
                </a:lnTo>
                <a:lnTo>
                  <a:pt x="3502" y="10566"/>
                </a:lnTo>
                <a:lnTo>
                  <a:pt x="7971" y="1782"/>
                </a:lnTo>
                <a:lnTo>
                  <a:pt x="5471" y="282"/>
                </a:lnTo>
                <a:lnTo>
                  <a:pt x="5221" y="157"/>
                </a:lnTo>
                <a:lnTo>
                  <a:pt x="5002" y="63"/>
                </a:lnTo>
                <a:lnTo>
                  <a:pt x="4721" y="32"/>
                </a:lnTo>
                <a:lnTo>
                  <a:pt x="4439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Fira Sans" panose="020B0503050000020004" pitchFamily="34" charset="0"/>
            </a:endParaRPr>
          </a:p>
        </p:txBody>
      </p:sp>
      <p:sp>
        <p:nvSpPr>
          <p:cNvPr id="416" name="Google Shape;416;p31"/>
          <p:cNvSpPr/>
          <p:nvPr/>
        </p:nvSpPr>
        <p:spPr>
          <a:xfrm>
            <a:off x="489216" y="1586323"/>
            <a:ext cx="2417938" cy="2011192"/>
          </a:xfrm>
          <a:custGeom>
            <a:avLst/>
            <a:gdLst/>
            <a:ahLst/>
            <a:cxnLst/>
            <a:rect l="l" t="t" r="r" b="b"/>
            <a:pathLst>
              <a:path w="47200" h="39260" extrusionOk="0">
                <a:moveTo>
                  <a:pt x="28476" y="0"/>
                </a:moveTo>
                <a:lnTo>
                  <a:pt x="27913" y="31"/>
                </a:lnTo>
                <a:lnTo>
                  <a:pt x="27382" y="94"/>
                </a:lnTo>
                <a:lnTo>
                  <a:pt x="26819" y="219"/>
                </a:lnTo>
                <a:lnTo>
                  <a:pt x="26288" y="344"/>
                </a:lnTo>
                <a:lnTo>
                  <a:pt x="25756" y="531"/>
                </a:lnTo>
                <a:lnTo>
                  <a:pt x="25225" y="719"/>
                </a:lnTo>
                <a:lnTo>
                  <a:pt x="24694" y="969"/>
                </a:lnTo>
                <a:lnTo>
                  <a:pt x="18786" y="3876"/>
                </a:lnTo>
                <a:lnTo>
                  <a:pt x="17942" y="4314"/>
                </a:lnTo>
                <a:lnTo>
                  <a:pt x="17098" y="4814"/>
                </a:lnTo>
                <a:lnTo>
                  <a:pt x="16317" y="5376"/>
                </a:lnTo>
                <a:lnTo>
                  <a:pt x="15535" y="5939"/>
                </a:lnTo>
                <a:lnTo>
                  <a:pt x="14785" y="6533"/>
                </a:lnTo>
                <a:lnTo>
                  <a:pt x="14097" y="7189"/>
                </a:lnTo>
                <a:lnTo>
                  <a:pt x="13410" y="7877"/>
                </a:lnTo>
                <a:lnTo>
                  <a:pt x="12753" y="8596"/>
                </a:lnTo>
                <a:lnTo>
                  <a:pt x="4158" y="18598"/>
                </a:lnTo>
                <a:lnTo>
                  <a:pt x="2313" y="22974"/>
                </a:lnTo>
                <a:lnTo>
                  <a:pt x="2063" y="23193"/>
                </a:lnTo>
                <a:lnTo>
                  <a:pt x="1813" y="23443"/>
                </a:lnTo>
                <a:lnTo>
                  <a:pt x="1470" y="23787"/>
                </a:lnTo>
                <a:lnTo>
                  <a:pt x="1126" y="24225"/>
                </a:lnTo>
                <a:lnTo>
                  <a:pt x="782" y="24756"/>
                </a:lnTo>
                <a:lnTo>
                  <a:pt x="626" y="25069"/>
                </a:lnTo>
                <a:lnTo>
                  <a:pt x="469" y="25381"/>
                </a:lnTo>
                <a:lnTo>
                  <a:pt x="313" y="25694"/>
                </a:lnTo>
                <a:lnTo>
                  <a:pt x="219" y="26038"/>
                </a:lnTo>
                <a:lnTo>
                  <a:pt x="125" y="26413"/>
                </a:lnTo>
                <a:lnTo>
                  <a:pt x="32" y="26756"/>
                </a:lnTo>
                <a:lnTo>
                  <a:pt x="0" y="27100"/>
                </a:lnTo>
                <a:lnTo>
                  <a:pt x="0" y="27475"/>
                </a:lnTo>
                <a:lnTo>
                  <a:pt x="0" y="27819"/>
                </a:lnTo>
                <a:lnTo>
                  <a:pt x="32" y="28132"/>
                </a:lnTo>
                <a:lnTo>
                  <a:pt x="63" y="28476"/>
                </a:lnTo>
                <a:lnTo>
                  <a:pt x="125" y="28788"/>
                </a:lnTo>
                <a:lnTo>
                  <a:pt x="313" y="29382"/>
                </a:lnTo>
                <a:lnTo>
                  <a:pt x="532" y="29882"/>
                </a:lnTo>
                <a:lnTo>
                  <a:pt x="751" y="30351"/>
                </a:lnTo>
                <a:lnTo>
                  <a:pt x="1032" y="30726"/>
                </a:lnTo>
                <a:lnTo>
                  <a:pt x="1157" y="30851"/>
                </a:lnTo>
                <a:lnTo>
                  <a:pt x="1313" y="31008"/>
                </a:lnTo>
                <a:lnTo>
                  <a:pt x="1657" y="31258"/>
                </a:lnTo>
                <a:lnTo>
                  <a:pt x="2001" y="31476"/>
                </a:lnTo>
                <a:lnTo>
                  <a:pt x="2376" y="31633"/>
                </a:lnTo>
                <a:lnTo>
                  <a:pt x="2970" y="31883"/>
                </a:lnTo>
                <a:lnTo>
                  <a:pt x="3220" y="31945"/>
                </a:lnTo>
                <a:lnTo>
                  <a:pt x="11597" y="36790"/>
                </a:lnTo>
                <a:lnTo>
                  <a:pt x="11753" y="37071"/>
                </a:lnTo>
                <a:lnTo>
                  <a:pt x="11972" y="37384"/>
                </a:lnTo>
                <a:lnTo>
                  <a:pt x="12285" y="37759"/>
                </a:lnTo>
                <a:lnTo>
                  <a:pt x="12691" y="38165"/>
                </a:lnTo>
                <a:lnTo>
                  <a:pt x="12910" y="38384"/>
                </a:lnTo>
                <a:lnTo>
                  <a:pt x="13160" y="38572"/>
                </a:lnTo>
                <a:lnTo>
                  <a:pt x="13441" y="38728"/>
                </a:lnTo>
                <a:lnTo>
                  <a:pt x="13754" y="38884"/>
                </a:lnTo>
                <a:lnTo>
                  <a:pt x="14066" y="39041"/>
                </a:lnTo>
                <a:lnTo>
                  <a:pt x="14441" y="39134"/>
                </a:lnTo>
                <a:lnTo>
                  <a:pt x="14754" y="39197"/>
                </a:lnTo>
                <a:lnTo>
                  <a:pt x="15098" y="39228"/>
                </a:lnTo>
                <a:lnTo>
                  <a:pt x="15442" y="39259"/>
                </a:lnTo>
                <a:lnTo>
                  <a:pt x="15817" y="39228"/>
                </a:lnTo>
                <a:lnTo>
                  <a:pt x="16192" y="39197"/>
                </a:lnTo>
                <a:lnTo>
                  <a:pt x="16567" y="39134"/>
                </a:lnTo>
                <a:lnTo>
                  <a:pt x="17380" y="38978"/>
                </a:lnTo>
                <a:lnTo>
                  <a:pt x="18192" y="38759"/>
                </a:lnTo>
                <a:lnTo>
                  <a:pt x="19005" y="38478"/>
                </a:lnTo>
                <a:lnTo>
                  <a:pt x="19786" y="38134"/>
                </a:lnTo>
                <a:lnTo>
                  <a:pt x="20568" y="37790"/>
                </a:lnTo>
                <a:lnTo>
                  <a:pt x="21287" y="37447"/>
                </a:lnTo>
                <a:lnTo>
                  <a:pt x="21974" y="37103"/>
                </a:lnTo>
                <a:lnTo>
                  <a:pt x="23100" y="36478"/>
                </a:lnTo>
                <a:lnTo>
                  <a:pt x="23881" y="36009"/>
                </a:lnTo>
                <a:lnTo>
                  <a:pt x="24162" y="35821"/>
                </a:lnTo>
                <a:lnTo>
                  <a:pt x="47199" y="22474"/>
                </a:lnTo>
                <a:lnTo>
                  <a:pt x="47168" y="22068"/>
                </a:lnTo>
                <a:lnTo>
                  <a:pt x="47137" y="21630"/>
                </a:lnTo>
                <a:lnTo>
                  <a:pt x="47074" y="21099"/>
                </a:lnTo>
                <a:lnTo>
                  <a:pt x="46980" y="20505"/>
                </a:lnTo>
                <a:lnTo>
                  <a:pt x="46824" y="19880"/>
                </a:lnTo>
                <a:lnTo>
                  <a:pt x="46730" y="19567"/>
                </a:lnTo>
                <a:lnTo>
                  <a:pt x="46605" y="19286"/>
                </a:lnTo>
                <a:lnTo>
                  <a:pt x="46480" y="19036"/>
                </a:lnTo>
                <a:lnTo>
                  <a:pt x="46324" y="18786"/>
                </a:lnTo>
                <a:lnTo>
                  <a:pt x="46011" y="18380"/>
                </a:lnTo>
                <a:lnTo>
                  <a:pt x="45699" y="18004"/>
                </a:lnTo>
                <a:lnTo>
                  <a:pt x="45417" y="17723"/>
                </a:lnTo>
                <a:lnTo>
                  <a:pt x="45199" y="17504"/>
                </a:lnTo>
                <a:lnTo>
                  <a:pt x="44823" y="17223"/>
                </a:lnTo>
                <a:lnTo>
                  <a:pt x="44698" y="17129"/>
                </a:lnTo>
                <a:lnTo>
                  <a:pt x="44698" y="13753"/>
                </a:lnTo>
                <a:lnTo>
                  <a:pt x="44698" y="13441"/>
                </a:lnTo>
                <a:lnTo>
                  <a:pt x="44667" y="13160"/>
                </a:lnTo>
                <a:lnTo>
                  <a:pt x="44605" y="12847"/>
                </a:lnTo>
                <a:lnTo>
                  <a:pt x="44542" y="12566"/>
                </a:lnTo>
                <a:lnTo>
                  <a:pt x="44448" y="12284"/>
                </a:lnTo>
                <a:lnTo>
                  <a:pt x="44323" y="12003"/>
                </a:lnTo>
                <a:lnTo>
                  <a:pt x="44198" y="11753"/>
                </a:lnTo>
                <a:lnTo>
                  <a:pt x="44042" y="11503"/>
                </a:lnTo>
                <a:lnTo>
                  <a:pt x="41166" y="7127"/>
                </a:lnTo>
                <a:lnTo>
                  <a:pt x="40823" y="6595"/>
                </a:lnTo>
                <a:lnTo>
                  <a:pt x="40416" y="6095"/>
                </a:lnTo>
                <a:lnTo>
                  <a:pt x="40010" y="5595"/>
                </a:lnTo>
                <a:lnTo>
                  <a:pt x="39541" y="5158"/>
                </a:lnTo>
                <a:lnTo>
                  <a:pt x="39072" y="4751"/>
                </a:lnTo>
                <a:lnTo>
                  <a:pt x="38572" y="4345"/>
                </a:lnTo>
                <a:lnTo>
                  <a:pt x="38072" y="3970"/>
                </a:lnTo>
                <a:lnTo>
                  <a:pt x="37509" y="3626"/>
                </a:lnTo>
                <a:lnTo>
                  <a:pt x="33290" y="1219"/>
                </a:lnTo>
                <a:lnTo>
                  <a:pt x="32789" y="938"/>
                </a:lnTo>
                <a:lnTo>
                  <a:pt x="32289" y="688"/>
                </a:lnTo>
                <a:lnTo>
                  <a:pt x="31758" y="500"/>
                </a:lnTo>
                <a:lnTo>
                  <a:pt x="31227" y="344"/>
                </a:lnTo>
                <a:lnTo>
                  <a:pt x="30695" y="188"/>
                </a:lnTo>
                <a:lnTo>
                  <a:pt x="30133" y="94"/>
                </a:lnTo>
                <a:lnTo>
                  <a:pt x="29601" y="31"/>
                </a:lnTo>
                <a:lnTo>
                  <a:pt x="29039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17" name="Google Shape;417;p31"/>
          <p:cNvSpPr/>
          <p:nvPr/>
        </p:nvSpPr>
        <p:spPr>
          <a:xfrm>
            <a:off x="2570766" y="2463760"/>
            <a:ext cx="336309" cy="466017"/>
          </a:xfrm>
          <a:custGeom>
            <a:avLst/>
            <a:gdLst/>
            <a:ahLst/>
            <a:cxnLst/>
            <a:rect l="l" t="t" r="r" b="b"/>
            <a:pathLst>
              <a:path w="6565" h="9097" extrusionOk="0">
                <a:moveTo>
                  <a:pt x="4063" y="0"/>
                </a:moveTo>
                <a:lnTo>
                  <a:pt x="3876" y="188"/>
                </a:lnTo>
                <a:lnTo>
                  <a:pt x="3345" y="688"/>
                </a:lnTo>
                <a:lnTo>
                  <a:pt x="3001" y="1032"/>
                </a:lnTo>
                <a:lnTo>
                  <a:pt x="2626" y="1469"/>
                </a:lnTo>
                <a:lnTo>
                  <a:pt x="2219" y="1969"/>
                </a:lnTo>
                <a:lnTo>
                  <a:pt x="1813" y="2563"/>
                </a:lnTo>
                <a:lnTo>
                  <a:pt x="1407" y="3188"/>
                </a:lnTo>
                <a:lnTo>
                  <a:pt x="1032" y="3876"/>
                </a:lnTo>
                <a:lnTo>
                  <a:pt x="688" y="4626"/>
                </a:lnTo>
                <a:lnTo>
                  <a:pt x="531" y="5001"/>
                </a:lnTo>
                <a:lnTo>
                  <a:pt x="406" y="5408"/>
                </a:lnTo>
                <a:lnTo>
                  <a:pt x="281" y="5845"/>
                </a:lnTo>
                <a:lnTo>
                  <a:pt x="188" y="6283"/>
                </a:lnTo>
                <a:lnTo>
                  <a:pt x="94" y="6721"/>
                </a:lnTo>
                <a:lnTo>
                  <a:pt x="63" y="7158"/>
                </a:lnTo>
                <a:lnTo>
                  <a:pt x="31" y="7627"/>
                </a:lnTo>
                <a:lnTo>
                  <a:pt x="0" y="8096"/>
                </a:lnTo>
                <a:lnTo>
                  <a:pt x="31" y="8596"/>
                </a:lnTo>
                <a:lnTo>
                  <a:pt x="94" y="9096"/>
                </a:lnTo>
                <a:lnTo>
                  <a:pt x="6564" y="5345"/>
                </a:lnTo>
                <a:lnTo>
                  <a:pt x="6533" y="4939"/>
                </a:lnTo>
                <a:lnTo>
                  <a:pt x="6502" y="4501"/>
                </a:lnTo>
                <a:lnTo>
                  <a:pt x="6439" y="3970"/>
                </a:lnTo>
                <a:lnTo>
                  <a:pt x="6345" y="3376"/>
                </a:lnTo>
                <a:lnTo>
                  <a:pt x="6189" y="2751"/>
                </a:lnTo>
                <a:lnTo>
                  <a:pt x="6095" y="2438"/>
                </a:lnTo>
                <a:lnTo>
                  <a:pt x="5970" y="2157"/>
                </a:lnTo>
                <a:lnTo>
                  <a:pt x="5845" y="1907"/>
                </a:lnTo>
                <a:lnTo>
                  <a:pt x="5689" y="1657"/>
                </a:lnTo>
                <a:lnTo>
                  <a:pt x="5376" y="1251"/>
                </a:lnTo>
                <a:lnTo>
                  <a:pt x="5064" y="875"/>
                </a:lnTo>
                <a:lnTo>
                  <a:pt x="4782" y="594"/>
                </a:lnTo>
                <a:lnTo>
                  <a:pt x="4564" y="375"/>
                </a:lnTo>
                <a:lnTo>
                  <a:pt x="4188" y="94"/>
                </a:lnTo>
                <a:lnTo>
                  <a:pt x="4063" y="0"/>
                </a:lnTo>
                <a:close/>
              </a:path>
            </a:pathLst>
          </a:custGeom>
          <a:solidFill>
            <a:srgbClr val="66AF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18" name="Google Shape;418;p31"/>
          <p:cNvSpPr/>
          <p:nvPr/>
        </p:nvSpPr>
        <p:spPr>
          <a:xfrm>
            <a:off x="2575530" y="2574202"/>
            <a:ext cx="331544" cy="482051"/>
          </a:xfrm>
          <a:custGeom>
            <a:avLst/>
            <a:gdLst/>
            <a:ahLst/>
            <a:cxnLst/>
            <a:rect l="l" t="t" r="r" b="b"/>
            <a:pathLst>
              <a:path w="6472" h="9410" extrusionOk="0">
                <a:moveTo>
                  <a:pt x="4471" y="1"/>
                </a:moveTo>
                <a:lnTo>
                  <a:pt x="4189" y="32"/>
                </a:lnTo>
                <a:lnTo>
                  <a:pt x="3877" y="95"/>
                </a:lnTo>
                <a:lnTo>
                  <a:pt x="3564" y="220"/>
                </a:lnTo>
                <a:lnTo>
                  <a:pt x="3220" y="376"/>
                </a:lnTo>
                <a:lnTo>
                  <a:pt x="2876" y="595"/>
                </a:lnTo>
                <a:lnTo>
                  <a:pt x="2564" y="845"/>
                </a:lnTo>
                <a:lnTo>
                  <a:pt x="2251" y="1126"/>
                </a:lnTo>
                <a:lnTo>
                  <a:pt x="1970" y="1439"/>
                </a:lnTo>
                <a:lnTo>
                  <a:pt x="1689" y="1783"/>
                </a:lnTo>
                <a:lnTo>
                  <a:pt x="1407" y="2158"/>
                </a:lnTo>
                <a:lnTo>
                  <a:pt x="1157" y="2564"/>
                </a:lnTo>
                <a:lnTo>
                  <a:pt x="939" y="2970"/>
                </a:lnTo>
                <a:lnTo>
                  <a:pt x="720" y="3408"/>
                </a:lnTo>
                <a:lnTo>
                  <a:pt x="532" y="3846"/>
                </a:lnTo>
                <a:lnTo>
                  <a:pt x="376" y="4283"/>
                </a:lnTo>
                <a:lnTo>
                  <a:pt x="251" y="4752"/>
                </a:lnTo>
                <a:lnTo>
                  <a:pt x="126" y="5190"/>
                </a:lnTo>
                <a:lnTo>
                  <a:pt x="63" y="5659"/>
                </a:lnTo>
                <a:lnTo>
                  <a:pt x="1" y="6127"/>
                </a:lnTo>
                <a:lnTo>
                  <a:pt x="1" y="6565"/>
                </a:lnTo>
                <a:lnTo>
                  <a:pt x="1" y="7003"/>
                </a:lnTo>
                <a:lnTo>
                  <a:pt x="63" y="7409"/>
                </a:lnTo>
                <a:lnTo>
                  <a:pt x="126" y="7753"/>
                </a:lnTo>
                <a:lnTo>
                  <a:pt x="251" y="8097"/>
                </a:lnTo>
                <a:lnTo>
                  <a:pt x="376" y="8409"/>
                </a:lnTo>
                <a:lnTo>
                  <a:pt x="532" y="8659"/>
                </a:lnTo>
                <a:lnTo>
                  <a:pt x="720" y="8878"/>
                </a:lnTo>
                <a:lnTo>
                  <a:pt x="939" y="9066"/>
                </a:lnTo>
                <a:lnTo>
                  <a:pt x="1157" y="9222"/>
                </a:lnTo>
                <a:lnTo>
                  <a:pt x="1407" y="9316"/>
                </a:lnTo>
                <a:lnTo>
                  <a:pt x="1689" y="9378"/>
                </a:lnTo>
                <a:lnTo>
                  <a:pt x="1970" y="9409"/>
                </a:lnTo>
                <a:lnTo>
                  <a:pt x="2251" y="9378"/>
                </a:lnTo>
                <a:lnTo>
                  <a:pt x="2564" y="9284"/>
                </a:lnTo>
                <a:lnTo>
                  <a:pt x="2876" y="9191"/>
                </a:lnTo>
                <a:lnTo>
                  <a:pt x="3220" y="9003"/>
                </a:lnTo>
                <a:lnTo>
                  <a:pt x="3564" y="8784"/>
                </a:lnTo>
                <a:lnTo>
                  <a:pt x="3877" y="8534"/>
                </a:lnTo>
                <a:lnTo>
                  <a:pt x="4189" y="8253"/>
                </a:lnTo>
                <a:lnTo>
                  <a:pt x="4471" y="7940"/>
                </a:lnTo>
                <a:lnTo>
                  <a:pt x="4752" y="7597"/>
                </a:lnTo>
                <a:lnTo>
                  <a:pt x="5033" y="7221"/>
                </a:lnTo>
                <a:lnTo>
                  <a:pt x="5283" y="6846"/>
                </a:lnTo>
                <a:lnTo>
                  <a:pt x="5502" y="6440"/>
                </a:lnTo>
                <a:lnTo>
                  <a:pt x="5721" y="6002"/>
                </a:lnTo>
                <a:lnTo>
                  <a:pt x="5908" y="5565"/>
                </a:lnTo>
                <a:lnTo>
                  <a:pt x="6065" y="5096"/>
                </a:lnTo>
                <a:lnTo>
                  <a:pt x="6190" y="4658"/>
                </a:lnTo>
                <a:lnTo>
                  <a:pt x="6315" y="4189"/>
                </a:lnTo>
                <a:lnTo>
                  <a:pt x="6377" y="3721"/>
                </a:lnTo>
                <a:lnTo>
                  <a:pt x="6440" y="3283"/>
                </a:lnTo>
                <a:lnTo>
                  <a:pt x="6471" y="2814"/>
                </a:lnTo>
                <a:lnTo>
                  <a:pt x="6440" y="2408"/>
                </a:lnTo>
                <a:lnTo>
                  <a:pt x="6377" y="2001"/>
                </a:lnTo>
                <a:lnTo>
                  <a:pt x="6315" y="1626"/>
                </a:lnTo>
                <a:lnTo>
                  <a:pt x="6190" y="1283"/>
                </a:lnTo>
                <a:lnTo>
                  <a:pt x="6065" y="1001"/>
                </a:lnTo>
                <a:lnTo>
                  <a:pt x="5908" y="720"/>
                </a:lnTo>
                <a:lnTo>
                  <a:pt x="5721" y="501"/>
                </a:lnTo>
                <a:lnTo>
                  <a:pt x="5502" y="314"/>
                </a:lnTo>
                <a:lnTo>
                  <a:pt x="5283" y="189"/>
                </a:lnTo>
                <a:lnTo>
                  <a:pt x="5033" y="63"/>
                </a:lnTo>
                <a:lnTo>
                  <a:pt x="4752" y="1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19" name="Google Shape;419;p31"/>
          <p:cNvSpPr/>
          <p:nvPr/>
        </p:nvSpPr>
        <p:spPr>
          <a:xfrm>
            <a:off x="2636386" y="2663897"/>
            <a:ext cx="208240" cy="301064"/>
          </a:xfrm>
          <a:custGeom>
            <a:avLst/>
            <a:gdLst/>
            <a:ahLst/>
            <a:cxnLst/>
            <a:rect l="l" t="t" r="r" b="b"/>
            <a:pathLst>
              <a:path w="4065" h="5877" extrusionOk="0">
                <a:moveTo>
                  <a:pt x="2626" y="0"/>
                </a:moveTo>
                <a:lnTo>
                  <a:pt x="2439" y="63"/>
                </a:lnTo>
                <a:lnTo>
                  <a:pt x="2251" y="125"/>
                </a:lnTo>
                <a:lnTo>
                  <a:pt x="2032" y="250"/>
                </a:lnTo>
                <a:lnTo>
                  <a:pt x="1813" y="375"/>
                </a:lnTo>
                <a:lnTo>
                  <a:pt x="1626" y="532"/>
                </a:lnTo>
                <a:lnTo>
                  <a:pt x="1438" y="719"/>
                </a:lnTo>
                <a:lnTo>
                  <a:pt x="1251" y="907"/>
                </a:lnTo>
                <a:lnTo>
                  <a:pt x="907" y="1344"/>
                </a:lnTo>
                <a:lnTo>
                  <a:pt x="594" y="1876"/>
                </a:lnTo>
                <a:lnTo>
                  <a:pt x="344" y="2407"/>
                </a:lnTo>
                <a:lnTo>
                  <a:pt x="157" y="2970"/>
                </a:lnTo>
                <a:lnTo>
                  <a:pt x="32" y="3532"/>
                </a:lnTo>
                <a:lnTo>
                  <a:pt x="1" y="3845"/>
                </a:lnTo>
                <a:lnTo>
                  <a:pt x="1" y="4126"/>
                </a:lnTo>
                <a:lnTo>
                  <a:pt x="1" y="4376"/>
                </a:lnTo>
                <a:lnTo>
                  <a:pt x="32" y="4626"/>
                </a:lnTo>
                <a:lnTo>
                  <a:pt x="94" y="4877"/>
                </a:lnTo>
                <a:lnTo>
                  <a:pt x="157" y="5064"/>
                </a:lnTo>
                <a:lnTo>
                  <a:pt x="251" y="5252"/>
                </a:lnTo>
                <a:lnTo>
                  <a:pt x="344" y="5439"/>
                </a:lnTo>
                <a:lnTo>
                  <a:pt x="469" y="5564"/>
                </a:lnTo>
                <a:lnTo>
                  <a:pt x="594" y="5689"/>
                </a:lnTo>
                <a:lnTo>
                  <a:pt x="751" y="5783"/>
                </a:lnTo>
                <a:lnTo>
                  <a:pt x="907" y="5846"/>
                </a:lnTo>
                <a:lnTo>
                  <a:pt x="1063" y="5877"/>
                </a:lnTo>
                <a:lnTo>
                  <a:pt x="1438" y="5877"/>
                </a:lnTo>
                <a:lnTo>
                  <a:pt x="1626" y="5814"/>
                </a:lnTo>
                <a:lnTo>
                  <a:pt x="1813" y="5752"/>
                </a:lnTo>
                <a:lnTo>
                  <a:pt x="2032" y="5658"/>
                </a:lnTo>
                <a:lnTo>
                  <a:pt x="2251" y="5502"/>
                </a:lnTo>
                <a:lnTo>
                  <a:pt x="2439" y="5345"/>
                </a:lnTo>
                <a:lnTo>
                  <a:pt x="2626" y="5189"/>
                </a:lnTo>
                <a:lnTo>
                  <a:pt x="2814" y="4970"/>
                </a:lnTo>
                <a:lnTo>
                  <a:pt x="3158" y="4533"/>
                </a:lnTo>
                <a:lnTo>
                  <a:pt x="3470" y="4033"/>
                </a:lnTo>
                <a:lnTo>
                  <a:pt x="3720" y="3470"/>
                </a:lnTo>
                <a:lnTo>
                  <a:pt x="3908" y="2907"/>
                </a:lnTo>
                <a:lnTo>
                  <a:pt x="4033" y="2345"/>
                </a:lnTo>
                <a:lnTo>
                  <a:pt x="4064" y="2063"/>
                </a:lnTo>
                <a:lnTo>
                  <a:pt x="4064" y="1782"/>
                </a:lnTo>
                <a:lnTo>
                  <a:pt x="4064" y="1501"/>
                </a:lnTo>
                <a:lnTo>
                  <a:pt x="4033" y="1251"/>
                </a:lnTo>
                <a:lnTo>
                  <a:pt x="3970" y="1032"/>
                </a:lnTo>
                <a:lnTo>
                  <a:pt x="3908" y="813"/>
                </a:lnTo>
                <a:lnTo>
                  <a:pt x="3814" y="626"/>
                </a:lnTo>
                <a:lnTo>
                  <a:pt x="3720" y="469"/>
                </a:lnTo>
                <a:lnTo>
                  <a:pt x="3595" y="313"/>
                </a:lnTo>
                <a:lnTo>
                  <a:pt x="3470" y="219"/>
                </a:lnTo>
                <a:lnTo>
                  <a:pt x="3314" y="125"/>
                </a:lnTo>
                <a:lnTo>
                  <a:pt x="3158" y="63"/>
                </a:lnTo>
                <a:lnTo>
                  <a:pt x="30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20" name="Google Shape;420;p31"/>
          <p:cNvSpPr/>
          <p:nvPr/>
        </p:nvSpPr>
        <p:spPr>
          <a:xfrm>
            <a:off x="2650781" y="2684694"/>
            <a:ext cx="179399" cy="261055"/>
          </a:xfrm>
          <a:custGeom>
            <a:avLst/>
            <a:gdLst/>
            <a:ahLst/>
            <a:cxnLst/>
            <a:rect l="l" t="t" r="r" b="b"/>
            <a:pathLst>
              <a:path w="3502" h="5096" extrusionOk="0">
                <a:moveTo>
                  <a:pt x="2283" y="1"/>
                </a:moveTo>
                <a:lnTo>
                  <a:pt x="2095" y="32"/>
                </a:lnTo>
                <a:lnTo>
                  <a:pt x="1939" y="95"/>
                </a:lnTo>
                <a:lnTo>
                  <a:pt x="1751" y="188"/>
                </a:lnTo>
                <a:lnTo>
                  <a:pt x="1564" y="313"/>
                </a:lnTo>
                <a:lnTo>
                  <a:pt x="1407" y="438"/>
                </a:lnTo>
                <a:lnTo>
                  <a:pt x="1064" y="782"/>
                </a:lnTo>
                <a:lnTo>
                  <a:pt x="782" y="1157"/>
                </a:lnTo>
                <a:lnTo>
                  <a:pt x="501" y="1595"/>
                </a:lnTo>
                <a:lnTo>
                  <a:pt x="282" y="2064"/>
                </a:lnTo>
                <a:lnTo>
                  <a:pt x="126" y="2564"/>
                </a:lnTo>
                <a:lnTo>
                  <a:pt x="32" y="3064"/>
                </a:lnTo>
                <a:lnTo>
                  <a:pt x="1" y="3564"/>
                </a:lnTo>
                <a:lnTo>
                  <a:pt x="1" y="3783"/>
                </a:lnTo>
                <a:lnTo>
                  <a:pt x="32" y="4002"/>
                </a:lnTo>
                <a:lnTo>
                  <a:pt x="63" y="4189"/>
                </a:lnTo>
                <a:lnTo>
                  <a:pt x="126" y="4377"/>
                </a:lnTo>
                <a:lnTo>
                  <a:pt x="220" y="4533"/>
                </a:lnTo>
                <a:lnTo>
                  <a:pt x="282" y="4689"/>
                </a:lnTo>
                <a:lnTo>
                  <a:pt x="407" y="4814"/>
                </a:lnTo>
                <a:lnTo>
                  <a:pt x="501" y="4908"/>
                </a:lnTo>
                <a:lnTo>
                  <a:pt x="626" y="5002"/>
                </a:lnTo>
                <a:lnTo>
                  <a:pt x="782" y="5033"/>
                </a:lnTo>
                <a:lnTo>
                  <a:pt x="907" y="5064"/>
                </a:lnTo>
                <a:lnTo>
                  <a:pt x="1064" y="5096"/>
                </a:lnTo>
                <a:lnTo>
                  <a:pt x="1220" y="5064"/>
                </a:lnTo>
                <a:lnTo>
                  <a:pt x="1407" y="5033"/>
                </a:lnTo>
                <a:lnTo>
                  <a:pt x="1564" y="4971"/>
                </a:lnTo>
                <a:lnTo>
                  <a:pt x="1751" y="4877"/>
                </a:lnTo>
                <a:lnTo>
                  <a:pt x="1939" y="4752"/>
                </a:lnTo>
                <a:lnTo>
                  <a:pt x="2095" y="4627"/>
                </a:lnTo>
                <a:lnTo>
                  <a:pt x="2439" y="4314"/>
                </a:lnTo>
                <a:lnTo>
                  <a:pt x="2720" y="3908"/>
                </a:lnTo>
                <a:lnTo>
                  <a:pt x="3002" y="3470"/>
                </a:lnTo>
                <a:lnTo>
                  <a:pt x="3220" y="3001"/>
                </a:lnTo>
                <a:lnTo>
                  <a:pt x="3377" y="2501"/>
                </a:lnTo>
                <a:lnTo>
                  <a:pt x="3470" y="2032"/>
                </a:lnTo>
                <a:lnTo>
                  <a:pt x="3502" y="1532"/>
                </a:lnTo>
                <a:lnTo>
                  <a:pt x="3502" y="1282"/>
                </a:lnTo>
                <a:lnTo>
                  <a:pt x="3470" y="1063"/>
                </a:lnTo>
                <a:lnTo>
                  <a:pt x="3439" y="876"/>
                </a:lnTo>
                <a:lnTo>
                  <a:pt x="3377" y="688"/>
                </a:lnTo>
                <a:lnTo>
                  <a:pt x="3283" y="532"/>
                </a:lnTo>
                <a:lnTo>
                  <a:pt x="3220" y="376"/>
                </a:lnTo>
                <a:lnTo>
                  <a:pt x="3095" y="282"/>
                </a:lnTo>
                <a:lnTo>
                  <a:pt x="3002" y="157"/>
                </a:lnTo>
                <a:lnTo>
                  <a:pt x="2877" y="95"/>
                </a:lnTo>
                <a:lnTo>
                  <a:pt x="2720" y="32"/>
                </a:lnTo>
                <a:lnTo>
                  <a:pt x="2595" y="1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21" name="Google Shape;421;p31"/>
          <p:cNvSpPr/>
          <p:nvPr/>
        </p:nvSpPr>
        <p:spPr>
          <a:xfrm>
            <a:off x="2642790" y="2675115"/>
            <a:ext cx="195382" cy="278626"/>
          </a:xfrm>
          <a:custGeom>
            <a:avLst/>
            <a:gdLst/>
            <a:ahLst/>
            <a:cxnLst/>
            <a:rect l="l" t="t" r="r" b="b"/>
            <a:pathLst>
              <a:path w="3814" h="5439" extrusionOk="0">
                <a:moveTo>
                  <a:pt x="3064" y="0"/>
                </a:moveTo>
                <a:lnTo>
                  <a:pt x="2439" y="1250"/>
                </a:lnTo>
                <a:lnTo>
                  <a:pt x="2345" y="1344"/>
                </a:lnTo>
                <a:lnTo>
                  <a:pt x="2251" y="1407"/>
                </a:lnTo>
                <a:lnTo>
                  <a:pt x="2220" y="1376"/>
                </a:lnTo>
                <a:lnTo>
                  <a:pt x="2189" y="1376"/>
                </a:lnTo>
                <a:lnTo>
                  <a:pt x="2157" y="1250"/>
                </a:lnTo>
                <a:lnTo>
                  <a:pt x="2157" y="31"/>
                </a:lnTo>
                <a:lnTo>
                  <a:pt x="1657" y="313"/>
                </a:lnTo>
                <a:lnTo>
                  <a:pt x="1657" y="1563"/>
                </a:lnTo>
                <a:lnTo>
                  <a:pt x="1626" y="1688"/>
                </a:lnTo>
                <a:lnTo>
                  <a:pt x="1563" y="1813"/>
                </a:lnTo>
                <a:lnTo>
                  <a:pt x="1470" y="1876"/>
                </a:lnTo>
                <a:lnTo>
                  <a:pt x="1438" y="1876"/>
                </a:lnTo>
                <a:lnTo>
                  <a:pt x="1376" y="1844"/>
                </a:lnTo>
                <a:lnTo>
                  <a:pt x="751" y="1376"/>
                </a:lnTo>
                <a:lnTo>
                  <a:pt x="376" y="2032"/>
                </a:lnTo>
                <a:lnTo>
                  <a:pt x="1032" y="2532"/>
                </a:lnTo>
                <a:lnTo>
                  <a:pt x="1063" y="2563"/>
                </a:lnTo>
                <a:lnTo>
                  <a:pt x="1063" y="2626"/>
                </a:lnTo>
                <a:lnTo>
                  <a:pt x="1063" y="2751"/>
                </a:lnTo>
                <a:lnTo>
                  <a:pt x="1001" y="2876"/>
                </a:lnTo>
                <a:lnTo>
                  <a:pt x="907" y="2970"/>
                </a:lnTo>
                <a:lnTo>
                  <a:pt x="1" y="3501"/>
                </a:lnTo>
                <a:lnTo>
                  <a:pt x="1" y="4157"/>
                </a:lnTo>
                <a:lnTo>
                  <a:pt x="907" y="3626"/>
                </a:lnTo>
                <a:lnTo>
                  <a:pt x="1001" y="3626"/>
                </a:lnTo>
                <a:lnTo>
                  <a:pt x="1063" y="3689"/>
                </a:lnTo>
                <a:lnTo>
                  <a:pt x="1063" y="3782"/>
                </a:lnTo>
                <a:lnTo>
                  <a:pt x="1032" y="3939"/>
                </a:lnTo>
                <a:lnTo>
                  <a:pt x="376" y="5158"/>
                </a:lnTo>
                <a:lnTo>
                  <a:pt x="751" y="5439"/>
                </a:lnTo>
                <a:lnTo>
                  <a:pt x="1376" y="4189"/>
                </a:lnTo>
                <a:lnTo>
                  <a:pt x="1470" y="4095"/>
                </a:lnTo>
                <a:lnTo>
                  <a:pt x="1563" y="4064"/>
                </a:lnTo>
                <a:lnTo>
                  <a:pt x="1595" y="4064"/>
                </a:lnTo>
                <a:lnTo>
                  <a:pt x="1626" y="4095"/>
                </a:lnTo>
                <a:lnTo>
                  <a:pt x="1657" y="4189"/>
                </a:lnTo>
                <a:lnTo>
                  <a:pt x="1657" y="5408"/>
                </a:lnTo>
                <a:lnTo>
                  <a:pt x="2157" y="5126"/>
                </a:lnTo>
                <a:lnTo>
                  <a:pt x="2157" y="3907"/>
                </a:lnTo>
                <a:lnTo>
                  <a:pt x="2189" y="3751"/>
                </a:lnTo>
                <a:lnTo>
                  <a:pt x="2251" y="3657"/>
                </a:lnTo>
                <a:lnTo>
                  <a:pt x="2345" y="3595"/>
                </a:lnTo>
                <a:lnTo>
                  <a:pt x="2439" y="3595"/>
                </a:lnTo>
                <a:lnTo>
                  <a:pt x="3064" y="4095"/>
                </a:lnTo>
                <a:lnTo>
                  <a:pt x="3439" y="3407"/>
                </a:lnTo>
                <a:lnTo>
                  <a:pt x="2782" y="2907"/>
                </a:lnTo>
                <a:lnTo>
                  <a:pt x="2751" y="2876"/>
                </a:lnTo>
                <a:lnTo>
                  <a:pt x="2751" y="2813"/>
                </a:lnTo>
                <a:lnTo>
                  <a:pt x="2751" y="2720"/>
                </a:lnTo>
                <a:lnTo>
                  <a:pt x="2814" y="2595"/>
                </a:lnTo>
                <a:lnTo>
                  <a:pt x="2908" y="2501"/>
                </a:lnTo>
                <a:lnTo>
                  <a:pt x="3814" y="1969"/>
                </a:lnTo>
                <a:lnTo>
                  <a:pt x="3814" y="1282"/>
                </a:lnTo>
                <a:lnTo>
                  <a:pt x="2908" y="1813"/>
                </a:lnTo>
                <a:lnTo>
                  <a:pt x="2845" y="1844"/>
                </a:lnTo>
                <a:lnTo>
                  <a:pt x="2814" y="1844"/>
                </a:lnTo>
                <a:lnTo>
                  <a:pt x="2751" y="1782"/>
                </a:lnTo>
                <a:lnTo>
                  <a:pt x="2751" y="1657"/>
                </a:lnTo>
                <a:lnTo>
                  <a:pt x="2782" y="1532"/>
                </a:lnTo>
                <a:lnTo>
                  <a:pt x="3439" y="282"/>
                </a:lnTo>
                <a:lnTo>
                  <a:pt x="30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</a:endParaRPr>
          </a:p>
        </p:txBody>
      </p:sp>
      <p:sp>
        <p:nvSpPr>
          <p:cNvPr id="422" name="Google Shape;422;p31"/>
          <p:cNvSpPr/>
          <p:nvPr/>
        </p:nvSpPr>
        <p:spPr>
          <a:xfrm>
            <a:off x="2716452" y="2780793"/>
            <a:ext cx="48103" cy="68901"/>
          </a:xfrm>
          <a:custGeom>
            <a:avLst/>
            <a:gdLst/>
            <a:ahLst/>
            <a:cxnLst/>
            <a:rect l="l" t="t" r="r" b="b"/>
            <a:pathLst>
              <a:path w="939" h="1345" extrusionOk="0">
                <a:moveTo>
                  <a:pt x="563" y="0"/>
                </a:moveTo>
                <a:lnTo>
                  <a:pt x="469" y="31"/>
                </a:lnTo>
                <a:lnTo>
                  <a:pt x="376" y="125"/>
                </a:lnTo>
                <a:lnTo>
                  <a:pt x="282" y="188"/>
                </a:lnTo>
                <a:lnTo>
                  <a:pt x="157" y="407"/>
                </a:lnTo>
                <a:lnTo>
                  <a:pt x="32" y="657"/>
                </a:lnTo>
                <a:lnTo>
                  <a:pt x="0" y="938"/>
                </a:lnTo>
                <a:lnTo>
                  <a:pt x="32" y="1063"/>
                </a:lnTo>
                <a:lnTo>
                  <a:pt x="32" y="1157"/>
                </a:lnTo>
                <a:lnTo>
                  <a:pt x="94" y="1219"/>
                </a:lnTo>
                <a:lnTo>
                  <a:pt x="157" y="1282"/>
                </a:lnTo>
                <a:lnTo>
                  <a:pt x="219" y="1313"/>
                </a:lnTo>
                <a:lnTo>
                  <a:pt x="282" y="1344"/>
                </a:lnTo>
                <a:lnTo>
                  <a:pt x="376" y="1313"/>
                </a:lnTo>
                <a:lnTo>
                  <a:pt x="469" y="1282"/>
                </a:lnTo>
                <a:lnTo>
                  <a:pt x="563" y="1219"/>
                </a:lnTo>
                <a:lnTo>
                  <a:pt x="657" y="1125"/>
                </a:lnTo>
                <a:lnTo>
                  <a:pt x="782" y="907"/>
                </a:lnTo>
                <a:lnTo>
                  <a:pt x="907" y="657"/>
                </a:lnTo>
                <a:lnTo>
                  <a:pt x="938" y="407"/>
                </a:lnTo>
                <a:lnTo>
                  <a:pt x="938" y="281"/>
                </a:lnTo>
                <a:lnTo>
                  <a:pt x="907" y="188"/>
                </a:lnTo>
                <a:lnTo>
                  <a:pt x="844" y="94"/>
                </a:lnTo>
                <a:lnTo>
                  <a:pt x="782" y="31"/>
                </a:lnTo>
                <a:lnTo>
                  <a:pt x="719" y="0"/>
                </a:lnTo>
                <a:close/>
              </a:path>
            </a:pathLst>
          </a:cu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23" name="Google Shape;423;p31"/>
          <p:cNvSpPr/>
          <p:nvPr/>
        </p:nvSpPr>
        <p:spPr>
          <a:xfrm>
            <a:off x="819057" y="2012209"/>
            <a:ext cx="930343" cy="845510"/>
          </a:xfrm>
          <a:custGeom>
            <a:avLst/>
            <a:gdLst/>
            <a:ahLst/>
            <a:cxnLst/>
            <a:rect l="l" t="t" r="r" b="b"/>
            <a:pathLst>
              <a:path w="18161" h="16505" extrusionOk="0">
                <a:moveTo>
                  <a:pt x="7909" y="1"/>
                </a:moveTo>
                <a:lnTo>
                  <a:pt x="7627" y="63"/>
                </a:lnTo>
                <a:lnTo>
                  <a:pt x="7377" y="157"/>
                </a:lnTo>
                <a:lnTo>
                  <a:pt x="7127" y="313"/>
                </a:lnTo>
                <a:lnTo>
                  <a:pt x="6908" y="501"/>
                </a:lnTo>
                <a:lnTo>
                  <a:pt x="0" y="8315"/>
                </a:lnTo>
                <a:lnTo>
                  <a:pt x="0" y="8471"/>
                </a:lnTo>
                <a:lnTo>
                  <a:pt x="125" y="8878"/>
                </a:lnTo>
                <a:lnTo>
                  <a:pt x="188" y="9190"/>
                </a:lnTo>
                <a:lnTo>
                  <a:pt x="313" y="9534"/>
                </a:lnTo>
                <a:lnTo>
                  <a:pt x="501" y="9909"/>
                </a:lnTo>
                <a:lnTo>
                  <a:pt x="688" y="10347"/>
                </a:lnTo>
                <a:lnTo>
                  <a:pt x="938" y="10784"/>
                </a:lnTo>
                <a:lnTo>
                  <a:pt x="1251" y="11253"/>
                </a:lnTo>
                <a:lnTo>
                  <a:pt x="1626" y="11722"/>
                </a:lnTo>
                <a:lnTo>
                  <a:pt x="2032" y="12222"/>
                </a:lnTo>
                <a:lnTo>
                  <a:pt x="2532" y="12722"/>
                </a:lnTo>
                <a:lnTo>
                  <a:pt x="3095" y="13191"/>
                </a:lnTo>
                <a:lnTo>
                  <a:pt x="3751" y="13660"/>
                </a:lnTo>
                <a:lnTo>
                  <a:pt x="4470" y="14098"/>
                </a:lnTo>
                <a:lnTo>
                  <a:pt x="5314" y="14567"/>
                </a:lnTo>
                <a:lnTo>
                  <a:pt x="6127" y="14942"/>
                </a:lnTo>
                <a:lnTo>
                  <a:pt x="6940" y="15285"/>
                </a:lnTo>
                <a:lnTo>
                  <a:pt x="7721" y="15567"/>
                </a:lnTo>
                <a:lnTo>
                  <a:pt x="8502" y="15786"/>
                </a:lnTo>
                <a:lnTo>
                  <a:pt x="9221" y="15973"/>
                </a:lnTo>
                <a:lnTo>
                  <a:pt x="9909" y="16129"/>
                </a:lnTo>
                <a:lnTo>
                  <a:pt x="10565" y="16254"/>
                </a:lnTo>
                <a:lnTo>
                  <a:pt x="11128" y="16348"/>
                </a:lnTo>
                <a:lnTo>
                  <a:pt x="11659" y="16411"/>
                </a:lnTo>
                <a:lnTo>
                  <a:pt x="12535" y="16473"/>
                </a:lnTo>
                <a:lnTo>
                  <a:pt x="13066" y="16505"/>
                </a:lnTo>
                <a:lnTo>
                  <a:pt x="13285" y="16505"/>
                </a:lnTo>
                <a:lnTo>
                  <a:pt x="17973" y="8003"/>
                </a:lnTo>
                <a:lnTo>
                  <a:pt x="18098" y="7690"/>
                </a:lnTo>
                <a:lnTo>
                  <a:pt x="18161" y="7377"/>
                </a:lnTo>
                <a:lnTo>
                  <a:pt x="18161" y="7034"/>
                </a:lnTo>
                <a:lnTo>
                  <a:pt x="18098" y="6721"/>
                </a:lnTo>
                <a:lnTo>
                  <a:pt x="18005" y="6440"/>
                </a:lnTo>
                <a:lnTo>
                  <a:pt x="17817" y="6158"/>
                </a:lnTo>
                <a:lnTo>
                  <a:pt x="17598" y="5908"/>
                </a:lnTo>
                <a:lnTo>
                  <a:pt x="17317" y="5721"/>
                </a:lnTo>
                <a:lnTo>
                  <a:pt x="15535" y="4689"/>
                </a:lnTo>
                <a:lnTo>
                  <a:pt x="14504" y="4064"/>
                </a:lnTo>
                <a:lnTo>
                  <a:pt x="13410" y="3376"/>
                </a:lnTo>
                <a:lnTo>
                  <a:pt x="12285" y="2657"/>
                </a:lnTo>
                <a:lnTo>
                  <a:pt x="11159" y="1907"/>
                </a:lnTo>
                <a:lnTo>
                  <a:pt x="10034" y="1126"/>
                </a:lnTo>
                <a:lnTo>
                  <a:pt x="9003" y="313"/>
                </a:lnTo>
                <a:lnTo>
                  <a:pt x="8753" y="157"/>
                </a:lnTo>
                <a:lnTo>
                  <a:pt x="8471" y="63"/>
                </a:lnTo>
                <a:lnTo>
                  <a:pt x="8190" y="1"/>
                </a:lnTo>
                <a:close/>
              </a:path>
            </a:pathLst>
          </a:cu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24" name="Google Shape;424;p31"/>
          <p:cNvSpPr/>
          <p:nvPr/>
        </p:nvSpPr>
        <p:spPr>
          <a:xfrm>
            <a:off x="1421111" y="1704807"/>
            <a:ext cx="759038" cy="451570"/>
          </a:xfrm>
          <a:custGeom>
            <a:avLst/>
            <a:gdLst/>
            <a:ahLst/>
            <a:cxnLst/>
            <a:rect l="l" t="t" r="r" b="b"/>
            <a:pathLst>
              <a:path w="14817" h="8815" extrusionOk="0">
                <a:moveTo>
                  <a:pt x="6033" y="0"/>
                </a:moveTo>
                <a:lnTo>
                  <a:pt x="5752" y="31"/>
                </a:lnTo>
                <a:lnTo>
                  <a:pt x="5502" y="63"/>
                </a:lnTo>
                <a:lnTo>
                  <a:pt x="5220" y="125"/>
                </a:lnTo>
                <a:lnTo>
                  <a:pt x="4970" y="250"/>
                </a:lnTo>
                <a:lnTo>
                  <a:pt x="500" y="2532"/>
                </a:lnTo>
                <a:lnTo>
                  <a:pt x="375" y="2626"/>
                </a:lnTo>
                <a:lnTo>
                  <a:pt x="282" y="2688"/>
                </a:lnTo>
                <a:lnTo>
                  <a:pt x="125" y="2876"/>
                </a:lnTo>
                <a:lnTo>
                  <a:pt x="31" y="3126"/>
                </a:lnTo>
                <a:lnTo>
                  <a:pt x="0" y="3345"/>
                </a:lnTo>
                <a:lnTo>
                  <a:pt x="0" y="3595"/>
                </a:lnTo>
                <a:lnTo>
                  <a:pt x="94" y="3814"/>
                </a:lnTo>
                <a:lnTo>
                  <a:pt x="250" y="4032"/>
                </a:lnTo>
                <a:lnTo>
                  <a:pt x="344" y="4126"/>
                </a:lnTo>
                <a:lnTo>
                  <a:pt x="469" y="4189"/>
                </a:lnTo>
                <a:lnTo>
                  <a:pt x="7940" y="8502"/>
                </a:lnTo>
                <a:lnTo>
                  <a:pt x="8221" y="8627"/>
                </a:lnTo>
                <a:lnTo>
                  <a:pt x="8502" y="8721"/>
                </a:lnTo>
                <a:lnTo>
                  <a:pt x="8784" y="8784"/>
                </a:lnTo>
                <a:lnTo>
                  <a:pt x="9065" y="8815"/>
                </a:lnTo>
                <a:lnTo>
                  <a:pt x="9346" y="8784"/>
                </a:lnTo>
                <a:lnTo>
                  <a:pt x="9627" y="8721"/>
                </a:lnTo>
                <a:lnTo>
                  <a:pt x="9909" y="8627"/>
                </a:lnTo>
                <a:lnTo>
                  <a:pt x="10159" y="8502"/>
                </a:lnTo>
                <a:lnTo>
                  <a:pt x="14347" y="6095"/>
                </a:lnTo>
                <a:lnTo>
                  <a:pt x="14566" y="5939"/>
                </a:lnTo>
                <a:lnTo>
                  <a:pt x="14691" y="5752"/>
                </a:lnTo>
                <a:lnTo>
                  <a:pt x="14785" y="5501"/>
                </a:lnTo>
                <a:lnTo>
                  <a:pt x="14816" y="5283"/>
                </a:lnTo>
                <a:lnTo>
                  <a:pt x="14785" y="5033"/>
                </a:lnTo>
                <a:lnTo>
                  <a:pt x="14691" y="4814"/>
                </a:lnTo>
                <a:lnTo>
                  <a:pt x="14566" y="4626"/>
                </a:lnTo>
                <a:lnTo>
                  <a:pt x="14347" y="4470"/>
                </a:lnTo>
                <a:lnTo>
                  <a:pt x="7064" y="313"/>
                </a:lnTo>
                <a:lnTo>
                  <a:pt x="6814" y="188"/>
                </a:lnTo>
                <a:lnTo>
                  <a:pt x="6564" y="94"/>
                </a:lnTo>
                <a:lnTo>
                  <a:pt x="6314" y="31"/>
                </a:lnTo>
                <a:lnTo>
                  <a:pt x="6033" y="0"/>
                </a:lnTo>
                <a:close/>
              </a:path>
            </a:pathLst>
          </a:cu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25" name="Google Shape;425;p31"/>
          <p:cNvSpPr/>
          <p:nvPr/>
        </p:nvSpPr>
        <p:spPr>
          <a:xfrm>
            <a:off x="598070" y="2348452"/>
            <a:ext cx="1851106" cy="1122548"/>
          </a:xfrm>
          <a:custGeom>
            <a:avLst/>
            <a:gdLst/>
            <a:ahLst/>
            <a:cxnLst/>
            <a:rect l="l" t="t" r="r" b="b"/>
            <a:pathLst>
              <a:path w="36135" h="21913" extrusionOk="0">
                <a:moveTo>
                  <a:pt x="36134" y="1"/>
                </a:moveTo>
                <a:lnTo>
                  <a:pt x="26632" y="5908"/>
                </a:lnTo>
                <a:lnTo>
                  <a:pt x="22162" y="8690"/>
                </a:lnTo>
                <a:lnTo>
                  <a:pt x="20287" y="9847"/>
                </a:lnTo>
                <a:lnTo>
                  <a:pt x="19506" y="10816"/>
                </a:lnTo>
                <a:lnTo>
                  <a:pt x="19412" y="10878"/>
                </a:lnTo>
                <a:lnTo>
                  <a:pt x="19130" y="11066"/>
                </a:lnTo>
                <a:lnTo>
                  <a:pt x="18630" y="11347"/>
                </a:lnTo>
                <a:lnTo>
                  <a:pt x="18349" y="11472"/>
                </a:lnTo>
                <a:lnTo>
                  <a:pt x="17974" y="11628"/>
                </a:lnTo>
                <a:lnTo>
                  <a:pt x="17599" y="11753"/>
                </a:lnTo>
                <a:lnTo>
                  <a:pt x="17161" y="11878"/>
                </a:lnTo>
                <a:lnTo>
                  <a:pt x="16692" y="11972"/>
                </a:lnTo>
                <a:lnTo>
                  <a:pt x="16161" y="12066"/>
                </a:lnTo>
                <a:lnTo>
                  <a:pt x="15598" y="12097"/>
                </a:lnTo>
                <a:lnTo>
                  <a:pt x="15004" y="12129"/>
                </a:lnTo>
                <a:lnTo>
                  <a:pt x="14379" y="12097"/>
                </a:lnTo>
                <a:lnTo>
                  <a:pt x="13692" y="12004"/>
                </a:lnTo>
                <a:lnTo>
                  <a:pt x="13067" y="11910"/>
                </a:lnTo>
                <a:lnTo>
                  <a:pt x="12379" y="11785"/>
                </a:lnTo>
                <a:lnTo>
                  <a:pt x="11660" y="11628"/>
                </a:lnTo>
                <a:lnTo>
                  <a:pt x="10910" y="11410"/>
                </a:lnTo>
                <a:lnTo>
                  <a:pt x="10128" y="11191"/>
                </a:lnTo>
                <a:lnTo>
                  <a:pt x="9316" y="10878"/>
                </a:lnTo>
                <a:lnTo>
                  <a:pt x="8534" y="10503"/>
                </a:lnTo>
                <a:lnTo>
                  <a:pt x="7721" y="10097"/>
                </a:lnTo>
                <a:lnTo>
                  <a:pt x="6940" y="9565"/>
                </a:lnTo>
                <a:lnTo>
                  <a:pt x="6565" y="9284"/>
                </a:lnTo>
                <a:lnTo>
                  <a:pt x="6190" y="9003"/>
                </a:lnTo>
                <a:lnTo>
                  <a:pt x="5784" y="8659"/>
                </a:lnTo>
                <a:lnTo>
                  <a:pt x="5440" y="8315"/>
                </a:lnTo>
                <a:lnTo>
                  <a:pt x="5065" y="7940"/>
                </a:lnTo>
                <a:lnTo>
                  <a:pt x="4721" y="7565"/>
                </a:lnTo>
                <a:lnTo>
                  <a:pt x="4377" y="7127"/>
                </a:lnTo>
                <a:lnTo>
                  <a:pt x="4033" y="6690"/>
                </a:lnTo>
                <a:lnTo>
                  <a:pt x="3721" y="6221"/>
                </a:lnTo>
                <a:lnTo>
                  <a:pt x="3408" y="5690"/>
                </a:lnTo>
                <a:lnTo>
                  <a:pt x="3095" y="5158"/>
                </a:lnTo>
                <a:lnTo>
                  <a:pt x="2814" y="4596"/>
                </a:lnTo>
                <a:lnTo>
                  <a:pt x="2564" y="4002"/>
                </a:lnTo>
                <a:lnTo>
                  <a:pt x="2314" y="3376"/>
                </a:lnTo>
                <a:lnTo>
                  <a:pt x="2033" y="3720"/>
                </a:lnTo>
                <a:lnTo>
                  <a:pt x="188" y="8096"/>
                </a:lnTo>
                <a:lnTo>
                  <a:pt x="157" y="8284"/>
                </a:lnTo>
                <a:lnTo>
                  <a:pt x="95" y="8847"/>
                </a:lnTo>
                <a:lnTo>
                  <a:pt x="32" y="9722"/>
                </a:lnTo>
                <a:lnTo>
                  <a:pt x="1" y="10847"/>
                </a:lnTo>
                <a:lnTo>
                  <a:pt x="1" y="11503"/>
                </a:lnTo>
                <a:lnTo>
                  <a:pt x="63" y="12191"/>
                </a:lnTo>
                <a:lnTo>
                  <a:pt x="126" y="12941"/>
                </a:lnTo>
                <a:lnTo>
                  <a:pt x="220" y="13723"/>
                </a:lnTo>
                <a:lnTo>
                  <a:pt x="376" y="14535"/>
                </a:lnTo>
                <a:lnTo>
                  <a:pt x="564" y="15348"/>
                </a:lnTo>
                <a:lnTo>
                  <a:pt x="814" y="16192"/>
                </a:lnTo>
                <a:lnTo>
                  <a:pt x="1095" y="17067"/>
                </a:lnTo>
                <a:lnTo>
                  <a:pt x="9472" y="21912"/>
                </a:lnTo>
                <a:lnTo>
                  <a:pt x="9566" y="21725"/>
                </a:lnTo>
                <a:lnTo>
                  <a:pt x="9878" y="21256"/>
                </a:lnTo>
                <a:lnTo>
                  <a:pt x="10410" y="20599"/>
                </a:lnTo>
                <a:lnTo>
                  <a:pt x="10753" y="20193"/>
                </a:lnTo>
                <a:lnTo>
                  <a:pt x="11129" y="19787"/>
                </a:lnTo>
                <a:lnTo>
                  <a:pt x="11597" y="19349"/>
                </a:lnTo>
                <a:lnTo>
                  <a:pt x="12066" y="18943"/>
                </a:lnTo>
                <a:lnTo>
                  <a:pt x="12598" y="18505"/>
                </a:lnTo>
                <a:lnTo>
                  <a:pt x="13192" y="18130"/>
                </a:lnTo>
                <a:lnTo>
                  <a:pt x="13848" y="17755"/>
                </a:lnTo>
                <a:lnTo>
                  <a:pt x="14536" y="17442"/>
                </a:lnTo>
                <a:lnTo>
                  <a:pt x="15255" y="17161"/>
                </a:lnTo>
                <a:lnTo>
                  <a:pt x="15630" y="17036"/>
                </a:lnTo>
                <a:lnTo>
                  <a:pt x="16036" y="16942"/>
                </a:lnTo>
                <a:lnTo>
                  <a:pt x="16411" y="16848"/>
                </a:lnTo>
                <a:lnTo>
                  <a:pt x="16786" y="16786"/>
                </a:lnTo>
                <a:lnTo>
                  <a:pt x="17505" y="16755"/>
                </a:lnTo>
                <a:lnTo>
                  <a:pt x="18130" y="16755"/>
                </a:lnTo>
                <a:lnTo>
                  <a:pt x="18724" y="16848"/>
                </a:lnTo>
                <a:lnTo>
                  <a:pt x="19224" y="16973"/>
                </a:lnTo>
                <a:lnTo>
                  <a:pt x="19693" y="17130"/>
                </a:lnTo>
                <a:lnTo>
                  <a:pt x="20099" y="17349"/>
                </a:lnTo>
                <a:lnTo>
                  <a:pt x="20475" y="17567"/>
                </a:lnTo>
                <a:lnTo>
                  <a:pt x="20756" y="17786"/>
                </a:lnTo>
                <a:lnTo>
                  <a:pt x="21037" y="18036"/>
                </a:lnTo>
                <a:lnTo>
                  <a:pt x="21225" y="18255"/>
                </a:lnTo>
                <a:lnTo>
                  <a:pt x="21412" y="18474"/>
                </a:lnTo>
                <a:lnTo>
                  <a:pt x="21631" y="18786"/>
                </a:lnTo>
                <a:lnTo>
                  <a:pt x="21694" y="18911"/>
                </a:lnTo>
                <a:lnTo>
                  <a:pt x="34790" y="11347"/>
                </a:lnTo>
                <a:lnTo>
                  <a:pt x="361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</a:endParaRPr>
          </a:p>
        </p:txBody>
      </p:sp>
      <p:sp>
        <p:nvSpPr>
          <p:cNvPr id="426" name="Google Shape;426;p31"/>
          <p:cNvSpPr/>
          <p:nvPr/>
        </p:nvSpPr>
        <p:spPr>
          <a:xfrm>
            <a:off x="1395499" y="3261132"/>
            <a:ext cx="331493" cy="480411"/>
          </a:xfrm>
          <a:custGeom>
            <a:avLst/>
            <a:gdLst/>
            <a:ahLst/>
            <a:cxnLst/>
            <a:rect l="l" t="t" r="r" b="b"/>
            <a:pathLst>
              <a:path w="6471" h="9378" extrusionOk="0">
                <a:moveTo>
                  <a:pt x="4189" y="0"/>
                </a:moveTo>
                <a:lnTo>
                  <a:pt x="3876" y="94"/>
                </a:lnTo>
                <a:lnTo>
                  <a:pt x="3563" y="219"/>
                </a:lnTo>
                <a:lnTo>
                  <a:pt x="3220" y="376"/>
                </a:lnTo>
                <a:lnTo>
                  <a:pt x="2907" y="594"/>
                </a:lnTo>
                <a:lnTo>
                  <a:pt x="2563" y="844"/>
                </a:lnTo>
                <a:lnTo>
                  <a:pt x="2251" y="1126"/>
                </a:lnTo>
                <a:lnTo>
                  <a:pt x="1969" y="1438"/>
                </a:lnTo>
                <a:lnTo>
                  <a:pt x="1688" y="1782"/>
                </a:lnTo>
                <a:lnTo>
                  <a:pt x="1407" y="2157"/>
                </a:lnTo>
                <a:lnTo>
                  <a:pt x="1157" y="2564"/>
                </a:lnTo>
                <a:lnTo>
                  <a:pt x="938" y="2970"/>
                </a:lnTo>
                <a:lnTo>
                  <a:pt x="719" y="3376"/>
                </a:lnTo>
                <a:lnTo>
                  <a:pt x="531" y="3814"/>
                </a:lnTo>
                <a:lnTo>
                  <a:pt x="375" y="4283"/>
                </a:lnTo>
                <a:lnTo>
                  <a:pt x="250" y="4720"/>
                </a:lnTo>
                <a:lnTo>
                  <a:pt x="125" y="5189"/>
                </a:lnTo>
                <a:lnTo>
                  <a:pt x="63" y="5658"/>
                </a:lnTo>
                <a:lnTo>
                  <a:pt x="0" y="6096"/>
                </a:lnTo>
                <a:lnTo>
                  <a:pt x="0" y="6564"/>
                </a:lnTo>
                <a:lnTo>
                  <a:pt x="0" y="7002"/>
                </a:lnTo>
                <a:lnTo>
                  <a:pt x="63" y="7377"/>
                </a:lnTo>
                <a:lnTo>
                  <a:pt x="125" y="7752"/>
                </a:lnTo>
                <a:lnTo>
                  <a:pt x="250" y="8096"/>
                </a:lnTo>
                <a:lnTo>
                  <a:pt x="375" y="8377"/>
                </a:lnTo>
                <a:lnTo>
                  <a:pt x="531" y="8659"/>
                </a:lnTo>
                <a:lnTo>
                  <a:pt x="719" y="8878"/>
                </a:lnTo>
                <a:lnTo>
                  <a:pt x="938" y="9065"/>
                </a:lnTo>
                <a:lnTo>
                  <a:pt x="1157" y="9221"/>
                </a:lnTo>
                <a:lnTo>
                  <a:pt x="1407" y="9315"/>
                </a:lnTo>
                <a:lnTo>
                  <a:pt x="1688" y="9378"/>
                </a:lnTo>
                <a:lnTo>
                  <a:pt x="2251" y="9378"/>
                </a:lnTo>
                <a:lnTo>
                  <a:pt x="2563" y="9284"/>
                </a:lnTo>
                <a:lnTo>
                  <a:pt x="2907" y="9159"/>
                </a:lnTo>
                <a:lnTo>
                  <a:pt x="3220" y="9003"/>
                </a:lnTo>
                <a:lnTo>
                  <a:pt x="3563" y="8784"/>
                </a:lnTo>
                <a:lnTo>
                  <a:pt x="3876" y="8534"/>
                </a:lnTo>
                <a:lnTo>
                  <a:pt x="4189" y="8252"/>
                </a:lnTo>
                <a:lnTo>
                  <a:pt x="4470" y="7940"/>
                </a:lnTo>
                <a:lnTo>
                  <a:pt x="4751" y="7596"/>
                </a:lnTo>
                <a:lnTo>
                  <a:pt x="5033" y="7221"/>
                </a:lnTo>
                <a:lnTo>
                  <a:pt x="5283" y="6815"/>
                </a:lnTo>
                <a:lnTo>
                  <a:pt x="5501" y="6408"/>
                </a:lnTo>
                <a:lnTo>
                  <a:pt x="5720" y="6002"/>
                </a:lnTo>
                <a:lnTo>
                  <a:pt x="5908" y="5564"/>
                </a:lnTo>
                <a:lnTo>
                  <a:pt x="6064" y="5095"/>
                </a:lnTo>
                <a:lnTo>
                  <a:pt x="6220" y="4658"/>
                </a:lnTo>
                <a:lnTo>
                  <a:pt x="6314" y="4189"/>
                </a:lnTo>
                <a:lnTo>
                  <a:pt x="6408" y="3720"/>
                </a:lnTo>
                <a:lnTo>
                  <a:pt x="6439" y="3282"/>
                </a:lnTo>
                <a:lnTo>
                  <a:pt x="6470" y="2814"/>
                </a:lnTo>
                <a:lnTo>
                  <a:pt x="6439" y="2376"/>
                </a:lnTo>
                <a:lnTo>
                  <a:pt x="6408" y="2001"/>
                </a:lnTo>
                <a:lnTo>
                  <a:pt x="6314" y="1626"/>
                </a:lnTo>
                <a:lnTo>
                  <a:pt x="6220" y="1282"/>
                </a:lnTo>
                <a:lnTo>
                  <a:pt x="6064" y="1001"/>
                </a:lnTo>
                <a:lnTo>
                  <a:pt x="5908" y="719"/>
                </a:lnTo>
                <a:lnTo>
                  <a:pt x="5720" y="501"/>
                </a:lnTo>
                <a:lnTo>
                  <a:pt x="5501" y="313"/>
                </a:lnTo>
                <a:lnTo>
                  <a:pt x="5283" y="157"/>
                </a:lnTo>
                <a:lnTo>
                  <a:pt x="5033" y="63"/>
                </a:lnTo>
                <a:lnTo>
                  <a:pt x="4751" y="0"/>
                </a:lnTo>
                <a:close/>
              </a:path>
            </a:pathLst>
          </a:custGeom>
          <a:solidFill>
            <a:srgbClr val="133D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Fira Sans" panose="020B0503050000020004" pitchFamily="34" charset="0"/>
            </a:endParaRPr>
          </a:p>
        </p:txBody>
      </p:sp>
      <p:sp>
        <p:nvSpPr>
          <p:cNvPr id="429" name="Google Shape;429;p31"/>
          <p:cNvSpPr/>
          <p:nvPr/>
        </p:nvSpPr>
        <p:spPr>
          <a:xfrm>
            <a:off x="1462706" y="3361995"/>
            <a:ext cx="195433" cy="278678"/>
          </a:xfrm>
          <a:custGeom>
            <a:avLst/>
            <a:gdLst/>
            <a:ahLst/>
            <a:cxnLst/>
            <a:rect l="l" t="t" r="r" b="b"/>
            <a:pathLst>
              <a:path w="3815" h="5440" extrusionOk="0">
                <a:moveTo>
                  <a:pt x="3095" y="1"/>
                </a:moveTo>
                <a:lnTo>
                  <a:pt x="2439" y="1251"/>
                </a:lnTo>
                <a:lnTo>
                  <a:pt x="2345" y="1345"/>
                </a:lnTo>
                <a:lnTo>
                  <a:pt x="2251" y="1376"/>
                </a:lnTo>
                <a:lnTo>
                  <a:pt x="2220" y="1376"/>
                </a:lnTo>
                <a:lnTo>
                  <a:pt x="2189" y="1345"/>
                </a:lnTo>
                <a:lnTo>
                  <a:pt x="2158" y="1251"/>
                </a:lnTo>
                <a:lnTo>
                  <a:pt x="2158" y="32"/>
                </a:lnTo>
                <a:lnTo>
                  <a:pt x="1658" y="313"/>
                </a:lnTo>
                <a:lnTo>
                  <a:pt x="1658" y="1532"/>
                </a:lnTo>
                <a:lnTo>
                  <a:pt x="1626" y="1689"/>
                </a:lnTo>
                <a:lnTo>
                  <a:pt x="1564" y="1782"/>
                </a:lnTo>
                <a:lnTo>
                  <a:pt x="1470" y="1845"/>
                </a:lnTo>
                <a:lnTo>
                  <a:pt x="1439" y="1876"/>
                </a:lnTo>
                <a:lnTo>
                  <a:pt x="1376" y="1845"/>
                </a:lnTo>
                <a:lnTo>
                  <a:pt x="751" y="1345"/>
                </a:lnTo>
                <a:lnTo>
                  <a:pt x="376" y="2032"/>
                </a:lnTo>
                <a:lnTo>
                  <a:pt x="1032" y="2532"/>
                </a:lnTo>
                <a:lnTo>
                  <a:pt x="1064" y="2564"/>
                </a:lnTo>
                <a:lnTo>
                  <a:pt x="1064" y="2626"/>
                </a:lnTo>
                <a:lnTo>
                  <a:pt x="1064" y="2751"/>
                </a:lnTo>
                <a:lnTo>
                  <a:pt x="1001" y="2876"/>
                </a:lnTo>
                <a:lnTo>
                  <a:pt x="907" y="2970"/>
                </a:lnTo>
                <a:lnTo>
                  <a:pt x="1" y="3470"/>
                </a:lnTo>
                <a:lnTo>
                  <a:pt x="1" y="4158"/>
                </a:lnTo>
                <a:lnTo>
                  <a:pt x="907" y="3627"/>
                </a:lnTo>
                <a:lnTo>
                  <a:pt x="1001" y="3627"/>
                </a:lnTo>
                <a:lnTo>
                  <a:pt x="1064" y="3689"/>
                </a:lnTo>
                <a:lnTo>
                  <a:pt x="1064" y="3783"/>
                </a:lnTo>
                <a:lnTo>
                  <a:pt x="1032" y="3939"/>
                </a:lnTo>
                <a:lnTo>
                  <a:pt x="376" y="5158"/>
                </a:lnTo>
                <a:lnTo>
                  <a:pt x="751" y="5439"/>
                </a:lnTo>
                <a:lnTo>
                  <a:pt x="1376" y="4189"/>
                </a:lnTo>
                <a:lnTo>
                  <a:pt x="1470" y="4095"/>
                </a:lnTo>
                <a:lnTo>
                  <a:pt x="1564" y="4064"/>
                </a:lnTo>
                <a:lnTo>
                  <a:pt x="1595" y="4064"/>
                </a:lnTo>
                <a:lnTo>
                  <a:pt x="1626" y="4095"/>
                </a:lnTo>
                <a:lnTo>
                  <a:pt x="1658" y="4189"/>
                </a:lnTo>
                <a:lnTo>
                  <a:pt x="1658" y="5408"/>
                </a:lnTo>
                <a:lnTo>
                  <a:pt x="2158" y="5127"/>
                </a:lnTo>
                <a:lnTo>
                  <a:pt x="2158" y="3908"/>
                </a:lnTo>
                <a:lnTo>
                  <a:pt x="2189" y="3752"/>
                </a:lnTo>
                <a:lnTo>
                  <a:pt x="2251" y="3658"/>
                </a:lnTo>
                <a:lnTo>
                  <a:pt x="2345" y="3595"/>
                </a:lnTo>
                <a:lnTo>
                  <a:pt x="2408" y="3564"/>
                </a:lnTo>
                <a:lnTo>
                  <a:pt x="2439" y="3595"/>
                </a:lnTo>
                <a:lnTo>
                  <a:pt x="3095" y="4095"/>
                </a:lnTo>
                <a:lnTo>
                  <a:pt x="3439" y="3408"/>
                </a:lnTo>
                <a:lnTo>
                  <a:pt x="2783" y="2908"/>
                </a:lnTo>
                <a:lnTo>
                  <a:pt x="2752" y="2876"/>
                </a:lnTo>
                <a:lnTo>
                  <a:pt x="2752" y="2814"/>
                </a:lnTo>
                <a:lnTo>
                  <a:pt x="2752" y="2689"/>
                </a:lnTo>
                <a:lnTo>
                  <a:pt x="2814" y="2564"/>
                </a:lnTo>
                <a:lnTo>
                  <a:pt x="2908" y="2470"/>
                </a:lnTo>
                <a:lnTo>
                  <a:pt x="3814" y="1970"/>
                </a:lnTo>
                <a:lnTo>
                  <a:pt x="3814" y="1282"/>
                </a:lnTo>
                <a:lnTo>
                  <a:pt x="2908" y="1814"/>
                </a:lnTo>
                <a:lnTo>
                  <a:pt x="2814" y="1814"/>
                </a:lnTo>
                <a:lnTo>
                  <a:pt x="2752" y="1751"/>
                </a:lnTo>
                <a:lnTo>
                  <a:pt x="2752" y="1657"/>
                </a:lnTo>
                <a:lnTo>
                  <a:pt x="2783" y="1501"/>
                </a:lnTo>
                <a:lnTo>
                  <a:pt x="3439" y="282"/>
                </a:lnTo>
                <a:lnTo>
                  <a:pt x="30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latin typeface="Fira Sans" panose="020B0503050000020004" pitchFamily="34" charset="0"/>
            </a:endParaRPr>
          </a:p>
        </p:txBody>
      </p:sp>
      <p:sp>
        <p:nvSpPr>
          <p:cNvPr id="431" name="Google Shape;431;p31"/>
          <p:cNvSpPr/>
          <p:nvPr/>
        </p:nvSpPr>
        <p:spPr>
          <a:xfrm>
            <a:off x="662153" y="3008131"/>
            <a:ext cx="353931" cy="270686"/>
          </a:xfrm>
          <a:custGeom>
            <a:avLst/>
            <a:gdLst/>
            <a:ahLst/>
            <a:cxnLst/>
            <a:rect l="l" t="t" r="r" b="b"/>
            <a:pathLst>
              <a:path w="6909" h="5284" extrusionOk="0">
                <a:moveTo>
                  <a:pt x="438" y="1"/>
                </a:moveTo>
                <a:lnTo>
                  <a:pt x="313" y="32"/>
                </a:lnTo>
                <a:lnTo>
                  <a:pt x="219" y="63"/>
                </a:lnTo>
                <a:lnTo>
                  <a:pt x="125" y="126"/>
                </a:lnTo>
                <a:lnTo>
                  <a:pt x="63" y="220"/>
                </a:lnTo>
                <a:lnTo>
                  <a:pt x="0" y="313"/>
                </a:lnTo>
                <a:lnTo>
                  <a:pt x="0" y="438"/>
                </a:lnTo>
                <a:lnTo>
                  <a:pt x="0" y="938"/>
                </a:lnTo>
                <a:lnTo>
                  <a:pt x="63" y="1501"/>
                </a:lnTo>
                <a:lnTo>
                  <a:pt x="188" y="2095"/>
                </a:lnTo>
                <a:lnTo>
                  <a:pt x="282" y="2376"/>
                </a:lnTo>
                <a:lnTo>
                  <a:pt x="375" y="2689"/>
                </a:lnTo>
                <a:lnTo>
                  <a:pt x="500" y="2939"/>
                </a:lnTo>
                <a:lnTo>
                  <a:pt x="657" y="3189"/>
                </a:lnTo>
                <a:lnTo>
                  <a:pt x="844" y="3408"/>
                </a:lnTo>
                <a:lnTo>
                  <a:pt x="1063" y="3627"/>
                </a:lnTo>
                <a:lnTo>
                  <a:pt x="1282" y="3877"/>
                </a:lnTo>
                <a:lnTo>
                  <a:pt x="1532" y="4064"/>
                </a:lnTo>
                <a:lnTo>
                  <a:pt x="2094" y="4471"/>
                </a:lnTo>
                <a:lnTo>
                  <a:pt x="2688" y="4783"/>
                </a:lnTo>
                <a:lnTo>
                  <a:pt x="3282" y="5033"/>
                </a:lnTo>
                <a:lnTo>
                  <a:pt x="3564" y="5127"/>
                </a:lnTo>
                <a:lnTo>
                  <a:pt x="3876" y="5189"/>
                </a:lnTo>
                <a:lnTo>
                  <a:pt x="4157" y="5252"/>
                </a:lnTo>
                <a:lnTo>
                  <a:pt x="4408" y="5283"/>
                </a:lnTo>
                <a:lnTo>
                  <a:pt x="4720" y="5283"/>
                </a:lnTo>
                <a:lnTo>
                  <a:pt x="5033" y="5221"/>
                </a:lnTo>
                <a:lnTo>
                  <a:pt x="5345" y="5158"/>
                </a:lnTo>
                <a:lnTo>
                  <a:pt x="5627" y="5033"/>
                </a:lnTo>
                <a:lnTo>
                  <a:pt x="5908" y="4908"/>
                </a:lnTo>
                <a:lnTo>
                  <a:pt x="6189" y="4783"/>
                </a:lnTo>
                <a:lnTo>
                  <a:pt x="6658" y="4502"/>
                </a:lnTo>
                <a:lnTo>
                  <a:pt x="6783" y="4377"/>
                </a:lnTo>
                <a:lnTo>
                  <a:pt x="6846" y="4252"/>
                </a:lnTo>
                <a:lnTo>
                  <a:pt x="6908" y="4127"/>
                </a:lnTo>
                <a:lnTo>
                  <a:pt x="6908" y="4002"/>
                </a:lnTo>
                <a:lnTo>
                  <a:pt x="6877" y="3845"/>
                </a:lnTo>
                <a:lnTo>
                  <a:pt x="6814" y="3720"/>
                </a:lnTo>
                <a:lnTo>
                  <a:pt x="6752" y="3595"/>
                </a:lnTo>
                <a:lnTo>
                  <a:pt x="6627" y="3502"/>
                </a:lnTo>
                <a:lnTo>
                  <a:pt x="657" y="63"/>
                </a:lnTo>
                <a:lnTo>
                  <a:pt x="532" y="32"/>
                </a:lnTo>
                <a:lnTo>
                  <a:pt x="438" y="1"/>
                </a:lnTo>
                <a:close/>
              </a:path>
            </a:pathLst>
          </a:cu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32" name="Google Shape;432;p31"/>
          <p:cNvSpPr/>
          <p:nvPr/>
        </p:nvSpPr>
        <p:spPr>
          <a:xfrm>
            <a:off x="1637232" y="2004218"/>
            <a:ext cx="839106" cy="848686"/>
          </a:xfrm>
          <a:custGeom>
            <a:avLst/>
            <a:gdLst/>
            <a:ahLst/>
            <a:cxnLst/>
            <a:rect l="l" t="t" r="r" b="b"/>
            <a:pathLst>
              <a:path w="16380" h="16567" extrusionOk="0">
                <a:moveTo>
                  <a:pt x="15536" y="0"/>
                </a:moveTo>
                <a:lnTo>
                  <a:pt x="15286" y="32"/>
                </a:lnTo>
                <a:lnTo>
                  <a:pt x="15161" y="63"/>
                </a:lnTo>
                <a:lnTo>
                  <a:pt x="15036" y="125"/>
                </a:lnTo>
                <a:lnTo>
                  <a:pt x="8941" y="3657"/>
                </a:lnTo>
                <a:lnTo>
                  <a:pt x="8128" y="4158"/>
                </a:lnTo>
                <a:lnTo>
                  <a:pt x="7378" y="4689"/>
                </a:lnTo>
                <a:lnTo>
                  <a:pt x="6659" y="5314"/>
                </a:lnTo>
                <a:lnTo>
                  <a:pt x="6002" y="5970"/>
                </a:lnTo>
                <a:lnTo>
                  <a:pt x="5377" y="6658"/>
                </a:lnTo>
                <a:lnTo>
                  <a:pt x="4815" y="7408"/>
                </a:lnTo>
                <a:lnTo>
                  <a:pt x="4314" y="8190"/>
                </a:lnTo>
                <a:lnTo>
                  <a:pt x="3846" y="9002"/>
                </a:lnTo>
                <a:lnTo>
                  <a:pt x="1" y="16567"/>
                </a:lnTo>
                <a:lnTo>
                  <a:pt x="15848" y="6721"/>
                </a:lnTo>
                <a:lnTo>
                  <a:pt x="16380" y="969"/>
                </a:lnTo>
                <a:lnTo>
                  <a:pt x="16380" y="844"/>
                </a:lnTo>
                <a:lnTo>
                  <a:pt x="16349" y="719"/>
                </a:lnTo>
                <a:lnTo>
                  <a:pt x="16286" y="500"/>
                </a:lnTo>
                <a:lnTo>
                  <a:pt x="16161" y="282"/>
                </a:lnTo>
                <a:lnTo>
                  <a:pt x="15973" y="157"/>
                </a:lnTo>
                <a:lnTo>
                  <a:pt x="15755" y="32"/>
                </a:lnTo>
                <a:lnTo>
                  <a:pt x="15536" y="0"/>
                </a:lnTo>
                <a:close/>
              </a:path>
            </a:pathLst>
          </a:cu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</a:endParaRPr>
          </a:p>
        </p:txBody>
      </p:sp>
      <p:sp>
        <p:nvSpPr>
          <p:cNvPr id="433" name="Google Shape;433;p31"/>
          <p:cNvSpPr/>
          <p:nvPr/>
        </p:nvSpPr>
        <p:spPr>
          <a:xfrm>
            <a:off x="1678878" y="2348452"/>
            <a:ext cx="770257" cy="968814"/>
          </a:xfrm>
          <a:custGeom>
            <a:avLst/>
            <a:gdLst/>
            <a:ahLst/>
            <a:cxnLst/>
            <a:rect l="l" t="t" r="r" b="b"/>
            <a:pathLst>
              <a:path w="15036" h="18912" extrusionOk="0">
                <a:moveTo>
                  <a:pt x="15035" y="1"/>
                </a:moveTo>
                <a:lnTo>
                  <a:pt x="14160" y="595"/>
                </a:lnTo>
                <a:lnTo>
                  <a:pt x="12941" y="10659"/>
                </a:lnTo>
                <a:lnTo>
                  <a:pt x="1" y="18099"/>
                </a:lnTo>
                <a:lnTo>
                  <a:pt x="282" y="18411"/>
                </a:lnTo>
                <a:lnTo>
                  <a:pt x="438" y="18661"/>
                </a:lnTo>
                <a:lnTo>
                  <a:pt x="595" y="18911"/>
                </a:lnTo>
                <a:lnTo>
                  <a:pt x="13691" y="11347"/>
                </a:lnTo>
                <a:lnTo>
                  <a:pt x="15035" y="1"/>
                </a:lnTo>
                <a:close/>
              </a:path>
            </a:pathLst>
          </a:cu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34" name="Google Shape;434;p31"/>
          <p:cNvSpPr/>
          <p:nvPr/>
        </p:nvSpPr>
        <p:spPr>
          <a:xfrm>
            <a:off x="1661257" y="2647863"/>
            <a:ext cx="621338" cy="374780"/>
          </a:xfrm>
          <a:custGeom>
            <a:avLst/>
            <a:gdLst/>
            <a:ahLst/>
            <a:cxnLst/>
            <a:rect l="l" t="t" r="r" b="b"/>
            <a:pathLst>
              <a:path w="12129" h="7316" extrusionOk="0">
                <a:moveTo>
                  <a:pt x="12129" y="1"/>
                </a:moveTo>
                <a:lnTo>
                  <a:pt x="563" y="6033"/>
                </a:lnTo>
                <a:lnTo>
                  <a:pt x="1" y="7002"/>
                </a:lnTo>
                <a:lnTo>
                  <a:pt x="563" y="7315"/>
                </a:lnTo>
                <a:lnTo>
                  <a:pt x="12129" y="1"/>
                </a:lnTo>
                <a:close/>
              </a:path>
            </a:pathLst>
          </a:cu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35" name="Google Shape;435;p31"/>
          <p:cNvSpPr/>
          <p:nvPr/>
        </p:nvSpPr>
        <p:spPr>
          <a:xfrm>
            <a:off x="1608443" y="2955317"/>
            <a:ext cx="107322" cy="102506"/>
          </a:xfrm>
          <a:custGeom>
            <a:avLst/>
            <a:gdLst/>
            <a:ahLst/>
            <a:cxnLst/>
            <a:rect l="l" t="t" r="r" b="b"/>
            <a:pathLst>
              <a:path w="2095" h="2001" extrusionOk="0">
                <a:moveTo>
                  <a:pt x="1657" y="0"/>
                </a:moveTo>
                <a:lnTo>
                  <a:pt x="1563" y="63"/>
                </a:lnTo>
                <a:lnTo>
                  <a:pt x="282" y="813"/>
                </a:lnTo>
                <a:lnTo>
                  <a:pt x="157" y="875"/>
                </a:lnTo>
                <a:lnTo>
                  <a:pt x="63" y="1000"/>
                </a:lnTo>
                <a:lnTo>
                  <a:pt x="32" y="1126"/>
                </a:lnTo>
                <a:lnTo>
                  <a:pt x="0" y="1282"/>
                </a:lnTo>
                <a:lnTo>
                  <a:pt x="0" y="1563"/>
                </a:lnTo>
                <a:lnTo>
                  <a:pt x="0" y="1688"/>
                </a:lnTo>
                <a:lnTo>
                  <a:pt x="32" y="1813"/>
                </a:lnTo>
                <a:lnTo>
                  <a:pt x="94" y="1907"/>
                </a:lnTo>
                <a:lnTo>
                  <a:pt x="157" y="1969"/>
                </a:lnTo>
                <a:lnTo>
                  <a:pt x="219" y="2001"/>
                </a:lnTo>
                <a:lnTo>
                  <a:pt x="407" y="2001"/>
                </a:lnTo>
                <a:lnTo>
                  <a:pt x="532" y="1938"/>
                </a:lnTo>
                <a:lnTo>
                  <a:pt x="1813" y="1219"/>
                </a:lnTo>
                <a:lnTo>
                  <a:pt x="1907" y="1126"/>
                </a:lnTo>
                <a:lnTo>
                  <a:pt x="2001" y="1000"/>
                </a:lnTo>
                <a:lnTo>
                  <a:pt x="2063" y="875"/>
                </a:lnTo>
                <a:lnTo>
                  <a:pt x="2095" y="719"/>
                </a:lnTo>
                <a:lnTo>
                  <a:pt x="2095" y="438"/>
                </a:lnTo>
                <a:lnTo>
                  <a:pt x="2063" y="313"/>
                </a:lnTo>
                <a:lnTo>
                  <a:pt x="2032" y="188"/>
                </a:lnTo>
                <a:lnTo>
                  <a:pt x="2001" y="125"/>
                </a:lnTo>
                <a:lnTo>
                  <a:pt x="1938" y="31"/>
                </a:lnTo>
                <a:lnTo>
                  <a:pt x="1845" y="0"/>
                </a:lnTo>
                <a:close/>
              </a:path>
            </a:pathLst>
          </a:cu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36" name="Google Shape;436;p31"/>
          <p:cNvSpPr/>
          <p:nvPr/>
        </p:nvSpPr>
        <p:spPr>
          <a:xfrm>
            <a:off x="662153" y="2872025"/>
            <a:ext cx="466017" cy="277090"/>
          </a:xfrm>
          <a:custGeom>
            <a:avLst/>
            <a:gdLst/>
            <a:ahLst/>
            <a:cxnLst/>
            <a:rect l="l" t="t" r="r" b="b"/>
            <a:pathLst>
              <a:path w="9097" h="5409" extrusionOk="0">
                <a:moveTo>
                  <a:pt x="313" y="1"/>
                </a:moveTo>
                <a:lnTo>
                  <a:pt x="0" y="220"/>
                </a:lnTo>
                <a:lnTo>
                  <a:pt x="94" y="407"/>
                </a:lnTo>
                <a:lnTo>
                  <a:pt x="469" y="876"/>
                </a:lnTo>
                <a:lnTo>
                  <a:pt x="750" y="1189"/>
                </a:lnTo>
                <a:lnTo>
                  <a:pt x="1125" y="1564"/>
                </a:lnTo>
                <a:lnTo>
                  <a:pt x="1532" y="1939"/>
                </a:lnTo>
                <a:lnTo>
                  <a:pt x="2032" y="2376"/>
                </a:lnTo>
                <a:lnTo>
                  <a:pt x="2626" y="2783"/>
                </a:lnTo>
                <a:lnTo>
                  <a:pt x="3282" y="3220"/>
                </a:lnTo>
                <a:lnTo>
                  <a:pt x="4032" y="3658"/>
                </a:lnTo>
                <a:lnTo>
                  <a:pt x="4845" y="4096"/>
                </a:lnTo>
                <a:lnTo>
                  <a:pt x="5752" y="4471"/>
                </a:lnTo>
                <a:lnTo>
                  <a:pt x="6752" y="4846"/>
                </a:lnTo>
                <a:lnTo>
                  <a:pt x="7846" y="5158"/>
                </a:lnTo>
                <a:lnTo>
                  <a:pt x="8408" y="5283"/>
                </a:lnTo>
                <a:lnTo>
                  <a:pt x="9034" y="5408"/>
                </a:lnTo>
                <a:lnTo>
                  <a:pt x="9096" y="5033"/>
                </a:lnTo>
                <a:lnTo>
                  <a:pt x="8502" y="4908"/>
                </a:lnTo>
                <a:lnTo>
                  <a:pt x="7940" y="4783"/>
                </a:lnTo>
                <a:lnTo>
                  <a:pt x="6877" y="4471"/>
                </a:lnTo>
                <a:lnTo>
                  <a:pt x="5908" y="4127"/>
                </a:lnTo>
                <a:lnTo>
                  <a:pt x="5001" y="3720"/>
                </a:lnTo>
                <a:lnTo>
                  <a:pt x="4220" y="3314"/>
                </a:lnTo>
                <a:lnTo>
                  <a:pt x="3501" y="2908"/>
                </a:lnTo>
                <a:lnTo>
                  <a:pt x="2845" y="2470"/>
                </a:lnTo>
                <a:lnTo>
                  <a:pt x="2282" y="2064"/>
                </a:lnTo>
                <a:lnTo>
                  <a:pt x="1813" y="1657"/>
                </a:lnTo>
                <a:lnTo>
                  <a:pt x="1376" y="1282"/>
                </a:lnTo>
                <a:lnTo>
                  <a:pt x="1063" y="907"/>
                </a:lnTo>
                <a:lnTo>
                  <a:pt x="782" y="626"/>
                </a:lnTo>
                <a:lnTo>
                  <a:pt x="438" y="157"/>
                </a:lnTo>
                <a:lnTo>
                  <a:pt x="344" y="63"/>
                </a:lnTo>
                <a:lnTo>
                  <a:pt x="313" y="32"/>
                </a:lnTo>
                <a:lnTo>
                  <a:pt x="313" y="1"/>
                </a:lnTo>
                <a:close/>
              </a:path>
            </a:pathLst>
          </a:cu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37" name="Google Shape;437;p31"/>
          <p:cNvSpPr/>
          <p:nvPr/>
        </p:nvSpPr>
        <p:spPr>
          <a:xfrm>
            <a:off x="1629241" y="2766347"/>
            <a:ext cx="179399" cy="128171"/>
          </a:xfrm>
          <a:custGeom>
            <a:avLst/>
            <a:gdLst/>
            <a:ahLst/>
            <a:cxnLst/>
            <a:rect l="l" t="t" r="r" b="b"/>
            <a:pathLst>
              <a:path w="3502" h="2502" extrusionOk="0">
                <a:moveTo>
                  <a:pt x="1345" y="1"/>
                </a:moveTo>
                <a:lnTo>
                  <a:pt x="1157" y="32"/>
                </a:lnTo>
                <a:lnTo>
                  <a:pt x="1001" y="63"/>
                </a:lnTo>
                <a:lnTo>
                  <a:pt x="813" y="126"/>
                </a:lnTo>
                <a:lnTo>
                  <a:pt x="657" y="188"/>
                </a:lnTo>
                <a:lnTo>
                  <a:pt x="532" y="282"/>
                </a:lnTo>
                <a:lnTo>
                  <a:pt x="407" y="407"/>
                </a:lnTo>
                <a:lnTo>
                  <a:pt x="282" y="532"/>
                </a:lnTo>
                <a:lnTo>
                  <a:pt x="188" y="657"/>
                </a:lnTo>
                <a:lnTo>
                  <a:pt x="94" y="845"/>
                </a:lnTo>
                <a:lnTo>
                  <a:pt x="32" y="1001"/>
                </a:lnTo>
                <a:lnTo>
                  <a:pt x="1" y="1189"/>
                </a:lnTo>
                <a:lnTo>
                  <a:pt x="1" y="1376"/>
                </a:lnTo>
                <a:lnTo>
                  <a:pt x="1" y="1501"/>
                </a:lnTo>
                <a:lnTo>
                  <a:pt x="63" y="1626"/>
                </a:lnTo>
                <a:lnTo>
                  <a:pt x="126" y="1751"/>
                </a:lnTo>
                <a:lnTo>
                  <a:pt x="251" y="1814"/>
                </a:lnTo>
                <a:lnTo>
                  <a:pt x="813" y="2158"/>
                </a:lnTo>
                <a:lnTo>
                  <a:pt x="1157" y="2314"/>
                </a:lnTo>
                <a:lnTo>
                  <a:pt x="1501" y="2439"/>
                </a:lnTo>
                <a:lnTo>
                  <a:pt x="1845" y="2470"/>
                </a:lnTo>
                <a:lnTo>
                  <a:pt x="2220" y="2501"/>
                </a:lnTo>
                <a:lnTo>
                  <a:pt x="2876" y="2439"/>
                </a:lnTo>
                <a:lnTo>
                  <a:pt x="3033" y="2408"/>
                </a:lnTo>
                <a:lnTo>
                  <a:pt x="3189" y="2345"/>
                </a:lnTo>
                <a:lnTo>
                  <a:pt x="3314" y="2251"/>
                </a:lnTo>
                <a:lnTo>
                  <a:pt x="3408" y="2158"/>
                </a:lnTo>
                <a:lnTo>
                  <a:pt x="3470" y="2001"/>
                </a:lnTo>
                <a:lnTo>
                  <a:pt x="3501" y="1876"/>
                </a:lnTo>
                <a:lnTo>
                  <a:pt x="3501" y="1720"/>
                </a:lnTo>
                <a:lnTo>
                  <a:pt x="3470" y="1564"/>
                </a:lnTo>
                <a:lnTo>
                  <a:pt x="3314" y="1220"/>
                </a:lnTo>
                <a:lnTo>
                  <a:pt x="3095" y="939"/>
                </a:lnTo>
                <a:lnTo>
                  <a:pt x="2845" y="689"/>
                </a:lnTo>
                <a:lnTo>
                  <a:pt x="2533" y="470"/>
                </a:lnTo>
                <a:lnTo>
                  <a:pt x="2032" y="188"/>
                </a:lnTo>
                <a:lnTo>
                  <a:pt x="1876" y="95"/>
                </a:lnTo>
                <a:lnTo>
                  <a:pt x="1689" y="32"/>
                </a:lnTo>
                <a:lnTo>
                  <a:pt x="1501" y="1"/>
                </a:lnTo>
                <a:close/>
              </a:path>
            </a:pathLst>
          </a:cu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38" name="Google Shape;438;p31"/>
          <p:cNvSpPr/>
          <p:nvPr/>
        </p:nvSpPr>
        <p:spPr>
          <a:xfrm>
            <a:off x="2545102" y="1912935"/>
            <a:ext cx="200248" cy="325090"/>
          </a:xfrm>
          <a:custGeom>
            <a:avLst/>
            <a:gdLst/>
            <a:ahLst/>
            <a:cxnLst/>
            <a:rect l="l" t="t" r="r" b="b"/>
            <a:pathLst>
              <a:path w="3909" h="6346" extrusionOk="0">
                <a:moveTo>
                  <a:pt x="501" y="1"/>
                </a:moveTo>
                <a:lnTo>
                  <a:pt x="1" y="4752"/>
                </a:lnTo>
                <a:lnTo>
                  <a:pt x="1" y="4971"/>
                </a:lnTo>
                <a:lnTo>
                  <a:pt x="1" y="5189"/>
                </a:lnTo>
                <a:lnTo>
                  <a:pt x="63" y="5377"/>
                </a:lnTo>
                <a:lnTo>
                  <a:pt x="126" y="5564"/>
                </a:lnTo>
                <a:lnTo>
                  <a:pt x="220" y="5721"/>
                </a:lnTo>
                <a:lnTo>
                  <a:pt x="345" y="5877"/>
                </a:lnTo>
                <a:lnTo>
                  <a:pt x="501" y="6002"/>
                </a:lnTo>
                <a:lnTo>
                  <a:pt x="657" y="6127"/>
                </a:lnTo>
                <a:lnTo>
                  <a:pt x="814" y="6221"/>
                </a:lnTo>
                <a:lnTo>
                  <a:pt x="1001" y="6283"/>
                </a:lnTo>
                <a:lnTo>
                  <a:pt x="1157" y="6346"/>
                </a:lnTo>
                <a:lnTo>
                  <a:pt x="1564" y="6346"/>
                </a:lnTo>
                <a:lnTo>
                  <a:pt x="1751" y="6315"/>
                </a:lnTo>
                <a:lnTo>
                  <a:pt x="1970" y="6252"/>
                </a:lnTo>
                <a:lnTo>
                  <a:pt x="2158" y="6158"/>
                </a:lnTo>
                <a:lnTo>
                  <a:pt x="3908" y="5158"/>
                </a:lnTo>
                <a:lnTo>
                  <a:pt x="3908" y="5127"/>
                </a:lnTo>
                <a:lnTo>
                  <a:pt x="1032" y="751"/>
                </a:lnTo>
                <a:lnTo>
                  <a:pt x="782" y="344"/>
                </a:lnTo>
                <a:lnTo>
                  <a:pt x="501" y="1"/>
                </a:lnTo>
                <a:close/>
              </a:path>
            </a:pathLst>
          </a:cu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39" name="Google Shape;439;p31"/>
          <p:cNvSpPr/>
          <p:nvPr/>
        </p:nvSpPr>
        <p:spPr>
          <a:xfrm>
            <a:off x="1078464" y="3019349"/>
            <a:ext cx="361922" cy="169768"/>
          </a:xfrm>
          <a:custGeom>
            <a:avLst/>
            <a:gdLst/>
            <a:ahLst/>
            <a:cxnLst/>
            <a:rect l="l" t="t" r="r" b="b"/>
            <a:pathLst>
              <a:path w="7065" h="3314" extrusionOk="0">
                <a:moveTo>
                  <a:pt x="4314" y="1"/>
                </a:moveTo>
                <a:lnTo>
                  <a:pt x="3595" y="63"/>
                </a:lnTo>
                <a:lnTo>
                  <a:pt x="2907" y="157"/>
                </a:lnTo>
                <a:lnTo>
                  <a:pt x="2563" y="251"/>
                </a:lnTo>
                <a:lnTo>
                  <a:pt x="2251" y="344"/>
                </a:lnTo>
                <a:lnTo>
                  <a:pt x="1938" y="469"/>
                </a:lnTo>
                <a:lnTo>
                  <a:pt x="1657" y="594"/>
                </a:lnTo>
                <a:lnTo>
                  <a:pt x="1407" y="751"/>
                </a:lnTo>
                <a:lnTo>
                  <a:pt x="1157" y="938"/>
                </a:lnTo>
                <a:lnTo>
                  <a:pt x="938" y="1095"/>
                </a:lnTo>
                <a:lnTo>
                  <a:pt x="750" y="1282"/>
                </a:lnTo>
                <a:lnTo>
                  <a:pt x="406" y="1657"/>
                </a:lnTo>
                <a:lnTo>
                  <a:pt x="281" y="1845"/>
                </a:lnTo>
                <a:lnTo>
                  <a:pt x="156" y="2032"/>
                </a:lnTo>
                <a:lnTo>
                  <a:pt x="63" y="2220"/>
                </a:lnTo>
                <a:lnTo>
                  <a:pt x="31" y="2376"/>
                </a:lnTo>
                <a:lnTo>
                  <a:pt x="0" y="2532"/>
                </a:lnTo>
                <a:lnTo>
                  <a:pt x="0" y="2689"/>
                </a:lnTo>
                <a:lnTo>
                  <a:pt x="31" y="2814"/>
                </a:lnTo>
                <a:lnTo>
                  <a:pt x="94" y="2907"/>
                </a:lnTo>
                <a:lnTo>
                  <a:pt x="219" y="2970"/>
                </a:lnTo>
                <a:lnTo>
                  <a:pt x="375" y="3064"/>
                </a:lnTo>
                <a:lnTo>
                  <a:pt x="594" y="3126"/>
                </a:lnTo>
                <a:lnTo>
                  <a:pt x="844" y="3189"/>
                </a:lnTo>
                <a:lnTo>
                  <a:pt x="1469" y="3251"/>
                </a:lnTo>
                <a:lnTo>
                  <a:pt x="2188" y="3314"/>
                </a:lnTo>
                <a:lnTo>
                  <a:pt x="2938" y="3283"/>
                </a:lnTo>
                <a:lnTo>
                  <a:pt x="3689" y="3220"/>
                </a:lnTo>
                <a:lnTo>
                  <a:pt x="4064" y="3158"/>
                </a:lnTo>
                <a:lnTo>
                  <a:pt x="4407" y="3095"/>
                </a:lnTo>
                <a:lnTo>
                  <a:pt x="4751" y="3001"/>
                </a:lnTo>
                <a:lnTo>
                  <a:pt x="5033" y="2907"/>
                </a:lnTo>
                <a:lnTo>
                  <a:pt x="5314" y="2782"/>
                </a:lnTo>
                <a:lnTo>
                  <a:pt x="5595" y="2595"/>
                </a:lnTo>
                <a:lnTo>
                  <a:pt x="5845" y="2407"/>
                </a:lnTo>
                <a:lnTo>
                  <a:pt x="6095" y="2220"/>
                </a:lnTo>
                <a:lnTo>
                  <a:pt x="6314" y="2001"/>
                </a:lnTo>
                <a:lnTo>
                  <a:pt x="6502" y="1751"/>
                </a:lnTo>
                <a:lnTo>
                  <a:pt x="6689" y="1532"/>
                </a:lnTo>
                <a:lnTo>
                  <a:pt x="6846" y="1282"/>
                </a:lnTo>
                <a:lnTo>
                  <a:pt x="6939" y="1063"/>
                </a:lnTo>
                <a:lnTo>
                  <a:pt x="7033" y="844"/>
                </a:lnTo>
                <a:lnTo>
                  <a:pt x="7064" y="657"/>
                </a:lnTo>
                <a:lnTo>
                  <a:pt x="7064" y="469"/>
                </a:lnTo>
                <a:lnTo>
                  <a:pt x="7002" y="313"/>
                </a:lnTo>
                <a:lnTo>
                  <a:pt x="6908" y="188"/>
                </a:lnTo>
                <a:lnTo>
                  <a:pt x="6752" y="126"/>
                </a:lnTo>
                <a:lnTo>
                  <a:pt x="6533" y="94"/>
                </a:lnTo>
                <a:lnTo>
                  <a:pt x="6095" y="32"/>
                </a:lnTo>
                <a:lnTo>
                  <a:pt x="5595" y="1"/>
                </a:lnTo>
                <a:close/>
              </a:path>
            </a:pathLst>
          </a:cu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40" name="Google Shape;440;p31"/>
          <p:cNvSpPr/>
          <p:nvPr/>
        </p:nvSpPr>
        <p:spPr>
          <a:xfrm>
            <a:off x="604473" y="2539010"/>
            <a:ext cx="97742" cy="363510"/>
          </a:xfrm>
          <a:custGeom>
            <a:avLst/>
            <a:gdLst/>
            <a:ahLst/>
            <a:cxnLst/>
            <a:rect l="l" t="t" r="r" b="b"/>
            <a:pathLst>
              <a:path w="1908" h="7096" extrusionOk="0">
                <a:moveTo>
                  <a:pt x="1908" y="0"/>
                </a:moveTo>
                <a:lnTo>
                  <a:pt x="1658" y="250"/>
                </a:lnTo>
                <a:lnTo>
                  <a:pt x="1408" y="532"/>
                </a:lnTo>
                <a:lnTo>
                  <a:pt x="1095" y="938"/>
                </a:lnTo>
                <a:lnTo>
                  <a:pt x="782" y="1438"/>
                </a:lnTo>
                <a:lnTo>
                  <a:pt x="470" y="2001"/>
                </a:lnTo>
                <a:lnTo>
                  <a:pt x="345" y="2313"/>
                </a:lnTo>
                <a:lnTo>
                  <a:pt x="220" y="2657"/>
                </a:lnTo>
                <a:lnTo>
                  <a:pt x="126" y="3001"/>
                </a:lnTo>
                <a:lnTo>
                  <a:pt x="63" y="3376"/>
                </a:lnTo>
                <a:lnTo>
                  <a:pt x="1" y="4064"/>
                </a:lnTo>
                <a:lnTo>
                  <a:pt x="1" y="4689"/>
                </a:lnTo>
                <a:lnTo>
                  <a:pt x="32" y="5220"/>
                </a:lnTo>
                <a:lnTo>
                  <a:pt x="157" y="5689"/>
                </a:lnTo>
                <a:lnTo>
                  <a:pt x="282" y="6096"/>
                </a:lnTo>
                <a:lnTo>
                  <a:pt x="470" y="6439"/>
                </a:lnTo>
                <a:lnTo>
                  <a:pt x="657" y="6689"/>
                </a:lnTo>
                <a:lnTo>
                  <a:pt x="845" y="6908"/>
                </a:lnTo>
                <a:lnTo>
                  <a:pt x="1032" y="7033"/>
                </a:lnTo>
                <a:lnTo>
                  <a:pt x="1189" y="7096"/>
                </a:lnTo>
                <a:lnTo>
                  <a:pt x="1345" y="7096"/>
                </a:lnTo>
                <a:lnTo>
                  <a:pt x="1501" y="7033"/>
                </a:lnTo>
                <a:lnTo>
                  <a:pt x="1595" y="6908"/>
                </a:lnTo>
                <a:lnTo>
                  <a:pt x="1689" y="6752"/>
                </a:lnTo>
                <a:lnTo>
                  <a:pt x="1720" y="6564"/>
                </a:lnTo>
                <a:lnTo>
                  <a:pt x="1751" y="6346"/>
                </a:lnTo>
                <a:lnTo>
                  <a:pt x="19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41" name="Google Shape;441;p31"/>
          <p:cNvSpPr/>
          <p:nvPr/>
        </p:nvSpPr>
        <p:spPr>
          <a:xfrm>
            <a:off x="2540338" y="2335646"/>
            <a:ext cx="97691" cy="131347"/>
          </a:xfrm>
          <a:custGeom>
            <a:avLst/>
            <a:gdLst/>
            <a:ahLst/>
            <a:cxnLst/>
            <a:rect l="l" t="t" r="r" b="b"/>
            <a:pathLst>
              <a:path w="1907" h="2564" extrusionOk="0">
                <a:moveTo>
                  <a:pt x="1063" y="1"/>
                </a:moveTo>
                <a:lnTo>
                  <a:pt x="938" y="32"/>
                </a:lnTo>
                <a:lnTo>
                  <a:pt x="782" y="94"/>
                </a:lnTo>
                <a:lnTo>
                  <a:pt x="625" y="219"/>
                </a:lnTo>
                <a:lnTo>
                  <a:pt x="469" y="344"/>
                </a:lnTo>
                <a:lnTo>
                  <a:pt x="344" y="532"/>
                </a:lnTo>
                <a:lnTo>
                  <a:pt x="219" y="720"/>
                </a:lnTo>
                <a:lnTo>
                  <a:pt x="125" y="938"/>
                </a:lnTo>
                <a:lnTo>
                  <a:pt x="63" y="1157"/>
                </a:lnTo>
                <a:lnTo>
                  <a:pt x="0" y="1376"/>
                </a:lnTo>
                <a:lnTo>
                  <a:pt x="0" y="1595"/>
                </a:lnTo>
                <a:lnTo>
                  <a:pt x="0" y="1814"/>
                </a:lnTo>
                <a:lnTo>
                  <a:pt x="63" y="2001"/>
                </a:lnTo>
                <a:lnTo>
                  <a:pt x="156" y="2157"/>
                </a:lnTo>
                <a:lnTo>
                  <a:pt x="281" y="2251"/>
                </a:lnTo>
                <a:lnTo>
                  <a:pt x="844" y="2564"/>
                </a:lnTo>
                <a:lnTo>
                  <a:pt x="1907" y="438"/>
                </a:lnTo>
                <a:lnTo>
                  <a:pt x="1313" y="63"/>
                </a:lnTo>
                <a:lnTo>
                  <a:pt x="1188" y="32"/>
                </a:lnTo>
                <a:lnTo>
                  <a:pt x="1063" y="1"/>
                </a:lnTo>
                <a:close/>
              </a:path>
            </a:pathLst>
          </a:cu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42" name="Google Shape;442;p31"/>
          <p:cNvSpPr/>
          <p:nvPr/>
        </p:nvSpPr>
        <p:spPr>
          <a:xfrm>
            <a:off x="2570766" y="2353267"/>
            <a:ext cx="80069" cy="116952"/>
          </a:xfrm>
          <a:custGeom>
            <a:avLst/>
            <a:gdLst/>
            <a:ahLst/>
            <a:cxnLst/>
            <a:rect l="l" t="t" r="r" b="b"/>
            <a:pathLst>
              <a:path w="1563" h="2283" extrusionOk="0">
                <a:moveTo>
                  <a:pt x="1094" y="0"/>
                </a:moveTo>
                <a:lnTo>
                  <a:pt x="938" y="32"/>
                </a:lnTo>
                <a:lnTo>
                  <a:pt x="781" y="94"/>
                </a:lnTo>
                <a:lnTo>
                  <a:pt x="625" y="219"/>
                </a:lnTo>
                <a:lnTo>
                  <a:pt x="469" y="344"/>
                </a:lnTo>
                <a:lnTo>
                  <a:pt x="344" y="532"/>
                </a:lnTo>
                <a:lnTo>
                  <a:pt x="219" y="719"/>
                </a:lnTo>
                <a:lnTo>
                  <a:pt x="125" y="938"/>
                </a:lnTo>
                <a:lnTo>
                  <a:pt x="63" y="1157"/>
                </a:lnTo>
                <a:lnTo>
                  <a:pt x="0" y="1376"/>
                </a:lnTo>
                <a:lnTo>
                  <a:pt x="0" y="1595"/>
                </a:lnTo>
                <a:lnTo>
                  <a:pt x="0" y="1813"/>
                </a:lnTo>
                <a:lnTo>
                  <a:pt x="63" y="1970"/>
                </a:lnTo>
                <a:lnTo>
                  <a:pt x="125" y="2095"/>
                </a:lnTo>
                <a:lnTo>
                  <a:pt x="219" y="2220"/>
                </a:lnTo>
                <a:lnTo>
                  <a:pt x="344" y="2251"/>
                </a:lnTo>
                <a:lnTo>
                  <a:pt x="469" y="2282"/>
                </a:lnTo>
                <a:lnTo>
                  <a:pt x="625" y="2251"/>
                </a:lnTo>
                <a:lnTo>
                  <a:pt x="781" y="2188"/>
                </a:lnTo>
                <a:lnTo>
                  <a:pt x="938" y="2063"/>
                </a:lnTo>
                <a:lnTo>
                  <a:pt x="1094" y="1938"/>
                </a:lnTo>
                <a:lnTo>
                  <a:pt x="1219" y="1751"/>
                </a:lnTo>
                <a:lnTo>
                  <a:pt x="1344" y="1563"/>
                </a:lnTo>
                <a:lnTo>
                  <a:pt x="1438" y="1345"/>
                </a:lnTo>
                <a:lnTo>
                  <a:pt x="1500" y="1126"/>
                </a:lnTo>
                <a:lnTo>
                  <a:pt x="1532" y="907"/>
                </a:lnTo>
                <a:lnTo>
                  <a:pt x="1563" y="688"/>
                </a:lnTo>
                <a:lnTo>
                  <a:pt x="1532" y="501"/>
                </a:lnTo>
                <a:lnTo>
                  <a:pt x="1500" y="313"/>
                </a:lnTo>
                <a:lnTo>
                  <a:pt x="1438" y="188"/>
                </a:lnTo>
                <a:lnTo>
                  <a:pt x="1344" y="94"/>
                </a:lnTo>
                <a:lnTo>
                  <a:pt x="1219" y="32"/>
                </a:lnTo>
                <a:lnTo>
                  <a:pt x="1094" y="0"/>
                </a:lnTo>
                <a:close/>
              </a:path>
            </a:pathLst>
          </a:cu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43" name="Google Shape;443;p31"/>
          <p:cNvSpPr/>
          <p:nvPr/>
        </p:nvSpPr>
        <p:spPr>
          <a:xfrm>
            <a:off x="2581934" y="2370888"/>
            <a:ext cx="57733" cy="81708"/>
          </a:xfrm>
          <a:custGeom>
            <a:avLst/>
            <a:gdLst/>
            <a:ahLst/>
            <a:cxnLst/>
            <a:rect l="l" t="t" r="r" b="b"/>
            <a:pathLst>
              <a:path w="1127" h="1595" extrusionOk="0">
                <a:moveTo>
                  <a:pt x="657" y="0"/>
                </a:moveTo>
                <a:lnTo>
                  <a:pt x="563" y="63"/>
                </a:lnTo>
                <a:lnTo>
                  <a:pt x="438" y="157"/>
                </a:lnTo>
                <a:lnTo>
                  <a:pt x="345" y="250"/>
                </a:lnTo>
                <a:lnTo>
                  <a:pt x="157" y="500"/>
                </a:lnTo>
                <a:lnTo>
                  <a:pt x="32" y="813"/>
                </a:lnTo>
                <a:lnTo>
                  <a:pt x="1" y="969"/>
                </a:lnTo>
                <a:lnTo>
                  <a:pt x="1" y="1126"/>
                </a:lnTo>
                <a:lnTo>
                  <a:pt x="1" y="1251"/>
                </a:lnTo>
                <a:lnTo>
                  <a:pt x="32" y="1376"/>
                </a:lnTo>
                <a:lnTo>
                  <a:pt x="95" y="1469"/>
                </a:lnTo>
                <a:lnTo>
                  <a:pt x="157" y="1563"/>
                </a:lnTo>
                <a:lnTo>
                  <a:pt x="251" y="1594"/>
                </a:lnTo>
                <a:lnTo>
                  <a:pt x="438" y="1594"/>
                </a:lnTo>
                <a:lnTo>
                  <a:pt x="563" y="1532"/>
                </a:lnTo>
                <a:lnTo>
                  <a:pt x="657" y="1469"/>
                </a:lnTo>
                <a:lnTo>
                  <a:pt x="782" y="1344"/>
                </a:lnTo>
                <a:lnTo>
                  <a:pt x="939" y="1094"/>
                </a:lnTo>
                <a:lnTo>
                  <a:pt x="1064" y="782"/>
                </a:lnTo>
                <a:lnTo>
                  <a:pt x="1095" y="625"/>
                </a:lnTo>
                <a:lnTo>
                  <a:pt x="1126" y="469"/>
                </a:lnTo>
                <a:lnTo>
                  <a:pt x="1095" y="344"/>
                </a:lnTo>
                <a:lnTo>
                  <a:pt x="1064" y="219"/>
                </a:lnTo>
                <a:lnTo>
                  <a:pt x="1032" y="125"/>
                </a:lnTo>
                <a:lnTo>
                  <a:pt x="939" y="63"/>
                </a:lnTo>
                <a:lnTo>
                  <a:pt x="876" y="0"/>
                </a:lnTo>
                <a:close/>
              </a:path>
            </a:pathLst>
          </a:cu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44" name="Google Shape;444;p31"/>
          <p:cNvSpPr/>
          <p:nvPr/>
        </p:nvSpPr>
        <p:spPr>
          <a:xfrm>
            <a:off x="2593152" y="2385283"/>
            <a:ext cx="35296" cy="52918"/>
          </a:xfrm>
          <a:custGeom>
            <a:avLst/>
            <a:gdLst/>
            <a:ahLst/>
            <a:cxnLst/>
            <a:rect l="l" t="t" r="r" b="b"/>
            <a:pathLst>
              <a:path w="689" h="1033" extrusionOk="0">
                <a:moveTo>
                  <a:pt x="469" y="1"/>
                </a:moveTo>
                <a:lnTo>
                  <a:pt x="344" y="63"/>
                </a:lnTo>
                <a:lnTo>
                  <a:pt x="188" y="157"/>
                </a:lnTo>
                <a:lnTo>
                  <a:pt x="94" y="344"/>
                </a:lnTo>
                <a:lnTo>
                  <a:pt x="1" y="532"/>
                </a:lnTo>
                <a:lnTo>
                  <a:pt x="1" y="720"/>
                </a:lnTo>
                <a:lnTo>
                  <a:pt x="1" y="876"/>
                </a:lnTo>
                <a:lnTo>
                  <a:pt x="94" y="1001"/>
                </a:lnTo>
                <a:lnTo>
                  <a:pt x="157" y="1032"/>
                </a:lnTo>
                <a:lnTo>
                  <a:pt x="188" y="1032"/>
                </a:lnTo>
                <a:lnTo>
                  <a:pt x="344" y="1001"/>
                </a:lnTo>
                <a:lnTo>
                  <a:pt x="469" y="876"/>
                </a:lnTo>
                <a:lnTo>
                  <a:pt x="595" y="720"/>
                </a:lnTo>
                <a:lnTo>
                  <a:pt x="657" y="532"/>
                </a:lnTo>
                <a:lnTo>
                  <a:pt x="688" y="313"/>
                </a:lnTo>
                <a:lnTo>
                  <a:pt x="657" y="157"/>
                </a:lnTo>
                <a:lnTo>
                  <a:pt x="595" y="63"/>
                </a:lnTo>
                <a:lnTo>
                  <a:pt x="532" y="32"/>
                </a:lnTo>
                <a:lnTo>
                  <a:pt x="469" y="1"/>
                </a:lnTo>
                <a:close/>
              </a:path>
            </a:pathLst>
          </a:cu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45" name="Google Shape;445;p31"/>
          <p:cNvSpPr/>
          <p:nvPr/>
        </p:nvSpPr>
        <p:spPr>
          <a:xfrm>
            <a:off x="2604370" y="2402904"/>
            <a:ext cx="11270" cy="17673"/>
          </a:xfrm>
          <a:custGeom>
            <a:avLst/>
            <a:gdLst/>
            <a:ahLst/>
            <a:cxnLst/>
            <a:rect l="l" t="t" r="r" b="b"/>
            <a:pathLst>
              <a:path w="220" h="345" extrusionOk="0">
                <a:moveTo>
                  <a:pt x="157" y="0"/>
                </a:moveTo>
                <a:lnTo>
                  <a:pt x="125" y="32"/>
                </a:lnTo>
                <a:lnTo>
                  <a:pt x="32" y="125"/>
                </a:lnTo>
                <a:lnTo>
                  <a:pt x="0" y="250"/>
                </a:lnTo>
                <a:lnTo>
                  <a:pt x="0" y="282"/>
                </a:lnTo>
                <a:lnTo>
                  <a:pt x="32" y="313"/>
                </a:lnTo>
                <a:lnTo>
                  <a:pt x="63" y="344"/>
                </a:lnTo>
                <a:lnTo>
                  <a:pt x="125" y="313"/>
                </a:lnTo>
                <a:lnTo>
                  <a:pt x="188" y="250"/>
                </a:lnTo>
                <a:lnTo>
                  <a:pt x="219" y="125"/>
                </a:lnTo>
                <a:lnTo>
                  <a:pt x="219" y="63"/>
                </a:lnTo>
                <a:lnTo>
                  <a:pt x="188" y="32"/>
                </a:lnTo>
                <a:lnTo>
                  <a:pt x="157" y="0"/>
                </a:lnTo>
                <a:close/>
              </a:path>
            </a:pathLst>
          </a:cu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46" name="Google Shape;446;p31"/>
          <p:cNvSpPr/>
          <p:nvPr/>
        </p:nvSpPr>
        <p:spPr>
          <a:xfrm>
            <a:off x="2409047" y="2266799"/>
            <a:ext cx="890334" cy="1208969"/>
          </a:xfrm>
          <a:custGeom>
            <a:avLst/>
            <a:gdLst/>
            <a:ahLst/>
            <a:cxnLst/>
            <a:rect l="l" t="t" r="r" b="b"/>
            <a:pathLst>
              <a:path w="17380" h="23600" extrusionOk="0">
                <a:moveTo>
                  <a:pt x="13628" y="1"/>
                </a:moveTo>
                <a:lnTo>
                  <a:pt x="13441" y="32"/>
                </a:lnTo>
                <a:lnTo>
                  <a:pt x="13253" y="63"/>
                </a:lnTo>
                <a:lnTo>
                  <a:pt x="13066" y="126"/>
                </a:lnTo>
                <a:lnTo>
                  <a:pt x="12909" y="219"/>
                </a:lnTo>
                <a:lnTo>
                  <a:pt x="12753" y="313"/>
                </a:lnTo>
                <a:lnTo>
                  <a:pt x="12597" y="438"/>
                </a:lnTo>
                <a:lnTo>
                  <a:pt x="12472" y="594"/>
                </a:lnTo>
                <a:lnTo>
                  <a:pt x="12378" y="751"/>
                </a:lnTo>
                <a:lnTo>
                  <a:pt x="12284" y="907"/>
                </a:lnTo>
                <a:lnTo>
                  <a:pt x="12222" y="1095"/>
                </a:lnTo>
                <a:lnTo>
                  <a:pt x="12190" y="1282"/>
                </a:lnTo>
                <a:lnTo>
                  <a:pt x="12159" y="1470"/>
                </a:lnTo>
                <a:lnTo>
                  <a:pt x="12159" y="20599"/>
                </a:lnTo>
                <a:lnTo>
                  <a:pt x="12159" y="20881"/>
                </a:lnTo>
                <a:lnTo>
                  <a:pt x="12097" y="21162"/>
                </a:lnTo>
                <a:lnTo>
                  <a:pt x="12003" y="21443"/>
                </a:lnTo>
                <a:lnTo>
                  <a:pt x="11878" y="21724"/>
                </a:lnTo>
                <a:lnTo>
                  <a:pt x="11690" y="21943"/>
                </a:lnTo>
                <a:lnTo>
                  <a:pt x="11503" y="22162"/>
                </a:lnTo>
                <a:lnTo>
                  <a:pt x="11284" y="22381"/>
                </a:lnTo>
                <a:lnTo>
                  <a:pt x="11034" y="22537"/>
                </a:lnTo>
                <a:lnTo>
                  <a:pt x="10784" y="22662"/>
                </a:lnTo>
                <a:lnTo>
                  <a:pt x="10534" y="22756"/>
                </a:lnTo>
                <a:lnTo>
                  <a:pt x="10284" y="22787"/>
                </a:lnTo>
                <a:lnTo>
                  <a:pt x="10002" y="22818"/>
                </a:lnTo>
                <a:lnTo>
                  <a:pt x="9721" y="22787"/>
                </a:lnTo>
                <a:lnTo>
                  <a:pt x="9471" y="22756"/>
                </a:lnTo>
                <a:lnTo>
                  <a:pt x="9190" y="22662"/>
                </a:lnTo>
                <a:lnTo>
                  <a:pt x="8940" y="22537"/>
                </a:lnTo>
                <a:lnTo>
                  <a:pt x="8252" y="22131"/>
                </a:lnTo>
                <a:lnTo>
                  <a:pt x="8158" y="22037"/>
                </a:lnTo>
                <a:lnTo>
                  <a:pt x="8064" y="21943"/>
                </a:lnTo>
                <a:lnTo>
                  <a:pt x="8002" y="21787"/>
                </a:lnTo>
                <a:lnTo>
                  <a:pt x="7971" y="21631"/>
                </a:lnTo>
                <a:lnTo>
                  <a:pt x="8002" y="21506"/>
                </a:lnTo>
                <a:lnTo>
                  <a:pt x="8064" y="21349"/>
                </a:lnTo>
                <a:lnTo>
                  <a:pt x="8158" y="21224"/>
                </a:lnTo>
                <a:lnTo>
                  <a:pt x="8252" y="21131"/>
                </a:lnTo>
                <a:lnTo>
                  <a:pt x="9002" y="20724"/>
                </a:lnTo>
                <a:lnTo>
                  <a:pt x="9127" y="20630"/>
                </a:lnTo>
                <a:lnTo>
                  <a:pt x="9252" y="20505"/>
                </a:lnTo>
                <a:lnTo>
                  <a:pt x="9377" y="20412"/>
                </a:lnTo>
                <a:lnTo>
                  <a:pt x="9471" y="20255"/>
                </a:lnTo>
                <a:lnTo>
                  <a:pt x="9534" y="20130"/>
                </a:lnTo>
                <a:lnTo>
                  <a:pt x="9565" y="19974"/>
                </a:lnTo>
                <a:lnTo>
                  <a:pt x="9627" y="19787"/>
                </a:lnTo>
                <a:lnTo>
                  <a:pt x="9627" y="19630"/>
                </a:lnTo>
                <a:lnTo>
                  <a:pt x="9627" y="19474"/>
                </a:lnTo>
                <a:lnTo>
                  <a:pt x="9565" y="19286"/>
                </a:lnTo>
                <a:lnTo>
                  <a:pt x="9534" y="19161"/>
                </a:lnTo>
                <a:lnTo>
                  <a:pt x="9471" y="19005"/>
                </a:lnTo>
                <a:lnTo>
                  <a:pt x="9377" y="18880"/>
                </a:lnTo>
                <a:lnTo>
                  <a:pt x="9252" y="18755"/>
                </a:lnTo>
                <a:lnTo>
                  <a:pt x="9127" y="18630"/>
                </a:lnTo>
                <a:lnTo>
                  <a:pt x="9002" y="18536"/>
                </a:lnTo>
                <a:lnTo>
                  <a:pt x="8721" y="18411"/>
                </a:lnTo>
                <a:lnTo>
                  <a:pt x="8440" y="18317"/>
                </a:lnTo>
                <a:lnTo>
                  <a:pt x="8158" y="18255"/>
                </a:lnTo>
                <a:lnTo>
                  <a:pt x="7846" y="18224"/>
                </a:lnTo>
                <a:lnTo>
                  <a:pt x="7564" y="18255"/>
                </a:lnTo>
                <a:lnTo>
                  <a:pt x="7252" y="18317"/>
                </a:lnTo>
                <a:lnTo>
                  <a:pt x="6970" y="18411"/>
                </a:lnTo>
                <a:lnTo>
                  <a:pt x="6689" y="18536"/>
                </a:lnTo>
                <a:lnTo>
                  <a:pt x="3407" y="20443"/>
                </a:lnTo>
                <a:lnTo>
                  <a:pt x="3126" y="20568"/>
                </a:lnTo>
                <a:lnTo>
                  <a:pt x="2844" y="20662"/>
                </a:lnTo>
                <a:lnTo>
                  <a:pt x="2532" y="20724"/>
                </a:lnTo>
                <a:lnTo>
                  <a:pt x="2219" y="20755"/>
                </a:lnTo>
                <a:lnTo>
                  <a:pt x="1907" y="20724"/>
                </a:lnTo>
                <a:lnTo>
                  <a:pt x="1625" y="20662"/>
                </a:lnTo>
                <a:lnTo>
                  <a:pt x="1313" y="20568"/>
                </a:lnTo>
                <a:lnTo>
                  <a:pt x="1032" y="20443"/>
                </a:lnTo>
                <a:lnTo>
                  <a:pt x="906" y="20349"/>
                </a:lnTo>
                <a:lnTo>
                  <a:pt x="844" y="20255"/>
                </a:lnTo>
                <a:lnTo>
                  <a:pt x="781" y="20130"/>
                </a:lnTo>
                <a:lnTo>
                  <a:pt x="781" y="19974"/>
                </a:lnTo>
                <a:lnTo>
                  <a:pt x="781" y="19849"/>
                </a:lnTo>
                <a:lnTo>
                  <a:pt x="844" y="19724"/>
                </a:lnTo>
                <a:lnTo>
                  <a:pt x="906" y="19599"/>
                </a:lnTo>
                <a:lnTo>
                  <a:pt x="1032" y="19536"/>
                </a:lnTo>
                <a:lnTo>
                  <a:pt x="4345" y="17630"/>
                </a:lnTo>
                <a:lnTo>
                  <a:pt x="4626" y="17442"/>
                </a:lnTo>
                <a:lnTo>
                  <a:pt x="4876" y="17223"/>
                </a:lnTo>
                <a:lnTo>
                  <a:pt x="5095" y="16973"/>
                </a:lnTo>
                <a:lnTo>
                  <a:pt x="5251" y="16692"/>
                </a:lnTo>
                <a:lnTo>
                  <a:pt x="5408" y="16411"/>
                </a:lnTo>
                <a:lnTo>
                  <a:pt x="5501" y="16098"/>
                </a:lnTo>
                <a:lnTo>
                  <a:pt x="5595" y="15754"/>
                </a:lnTo>
                <a:lnTo>
                  <a:pt x="5595" y="15442"/>
                </a:lnTo>
                <a:lnTo>
                  <a:pt x="5595" y="4377"/>
                </a:lnTo>
                <a:lnTo>
                  <a:pt x="5595" y="4127"/>
                </a:lnTo>
                <a:lnTo>
                  <a:pt x="5533" y="3908"/>
                </a:lnTo>
                <a:lnTo>
                  <a:pt x="5470" y="3689"/>
                </a:lnTo>
                <a:lnTo>
                  <a:pt x="5376" y="3470"/>
                </a:lnTo>
                <a:lnTo>
                  <a:pt x="5220" y="3283"/>
                </a:lnTo>
                <a:lnTo>
                  <a:pt x="5095" y="3095"/>
                </a:lnTo>
                <a:lnTo>
                  <a:pt x="4907" y="2939"/>
                </a:lnTo>
                <a:lnTo>
                  <a:pt x="4720" y="2814"/>
                </a:lnTo>
                <a:lnTo>
                  <a:pt x="4314" y="2564"/>
                </a:lnTo>
                <a:lnTo>
                  <a:pt x="4157" y="2532"/>
                </a:lnTo>
                <a:lnTo>
                  <a:pt x="4001" y="2532"/>
                </a:lnTo>
                <a:lnTo>
                  <a:pt x="3876" y="2595"/>
                </a:lnTo>
                <a:lnTo>
                  <a:pt x="3782" y="2720"/>
                </a:lnTo>
                <a:lnTo>
                  <a:pt x="3720" y="2876"/>
                </a:lnTo>
                <a:lnTo>
                  <a:pt x="3720" y="3001"/>
                </a:lnTo>
                <a:lnTo>
                  <a:pt x="3782" y="3158"/>
                </a:lnTo>
                <a:lnTo>
                  <a:pt x="3907" y="3251"/>
                </a:lnTo>
                <a:lnTo>
                  <a:pt x="4314" y="3501"/>
                </a:lnTo>
                <a:lnTo>
                  <a:pt x="4532" y="3658"/>
                </a:lnTo>
                <a:lnTo>
                  <a:pt x="4689" y="3845"/>
                </a:lnTo>
                <a:lnTo>
                  <a:pt x="4782" y="4095"/>
                </a:lnTo>
                <a:lnTo>
                  <a:pt x="4814" y="4377"/>
                </a:lnTo>
                <a:lnTo>
                  <a:pt x="4814" y="15442"/>
                </a:lnTo>
                <a:lnTo>
                  <a:pt x="4814" y="15661"/>
                </a:lnTo>
                <a:lnTo>
                  <a:pt x="4751" y="15879"/>
                </a:lnTo>
                <a:lnTo>
                  <a:pt x="4689" y="16098"/>
                </a:lnTo>
                <a:lnTo>
                  <a:pt x="4595" y="16317"/>
                </a:lnTo>
                <a:lnTo>
                  <a:pt x="4470" y="16504"/>
                </a:lnTo>
                <a:lnTo>
                  <a:pt x="4314" y="16661"/>
                </a:lnTo>
                <a:lnTo>
                  <a:pt x="4157" y="16817"/>
                </a:lnTo>
                <a:lnTo>
                  <a:pt x="3938" y="16942"/>
                </a:lnTo>
                <a:lnTo>
                  <a:pt x="656" y="18849"/>
                </a:lnTo>
                <a:lnTo>
                  <a:pt x="500" y="18943"/>
                </a:lnTo>
                <a:lnTo>
                  <a:pt x="375" y="19068"/>
                </a:lnTo>
                <a:lnTo>
                  <a:pt x="250" y="19193"/>
                </a:lnTo>
                <a:lnTo>
                  <a:pt x="156" y="19318"/>
                </a:lnTo>
                <a:lnTo>
                  <a:pt x="94" y="19474"/>
                </a:lnTo>
                <a:lnTo>
                  <a:pt x="31" y="19630"/>
                </a:lnTo>
                <a:lnTo>
                  <a:pt x="0" y="19818"/>
                </a:lnTo>
                <a:lnTo>
                  <a:pt x="0" y="19974"/>
                </a:lnTo>
                <a:lnTo>
                  <a:pt x="0" y="20162"/>
                </a:lnTo>
                <a:lnTo>
                  <a:pt x="31" y="20318"/>
                </a:lnTo>
                <a:lnTo>
                  <a:pt x="94" y="20474"/>
                </a:lnTo>
                <a:lnTo>
                  <a:pt x="156" y="20630"/>
                </a:lnTo>
                <a:lnTo>
                  <a:pt x="250" y="20787"/>
                </a:lnTo>
                <a:lnTo>
                  <a:pt x="375" y="20912"/>
                </a:lnTo>
                <a:lnTo>
                  <a:pt x="500" y="21006"/>
                </a:lnTo>
                <a:lnTo>
                  <a:pt x="656" y="21099"/>
                </a:lnTo>
                <a:lnTo>
                  <a:pt x="1032" y="21287"/>
                </a:lnTo>
                <a:lnTo>
                  <a:pt x="1407" y="21412"/>
                </a:lnTo>
                <a:lnTo>
                  <a:pt x="1813" y="21506"/>
                </a:lnTo>
                <a:lnTo>
                  <a:pt x="2219" y="21537"/>
                </a:lnTo>
                <a:lnTo>
                  <a:pt x="2626" y="21506"/>
                </a:lnTo>
                <a:lnTo>
                  <a:pt x="3032" y="21412"/>
                </a:lnTo>
                <a:lnTo>
                  <a:pt x="3438" y="21287"/>
                </a:lnTo>
                <a:lnTo>
                  <a:pt x="3813" y="21099"/>
                </a:lnTo>
                <a:lnTo>
                  <a:pt x="7095" y="19224"/>
                </a:lnTo>
                <a:lnTo>
                  <a:pt x="7283" y="19130"/>
                </a:lnTo>
                <a:lnTo>
                  <a:pt x="7471" y="19068"/>
                </a:lnTo>
                <a:lnTo>
                  <a:pt x="7658" y="19036"/>
                </a:lnTo>
                <a:lnTo>
                  <a:pt x="7846" y="19005"/>
                </a:lnTo>
                <a:lnTo>
                  <a:pt x="8033" y="19036"/>
                </a:lnTo>
                <a:lnTo>
                  <a:pt x="8252" y="19068"/>
                </a:lnTo>
                <a:lnTo>
                  <a:pt x="8440" y="19130"/>
                </a:lnTo>
                <a:lnTo>
                  <a:pt x="8596" y="19224"/>
                </a:lnTo>
                <a:lnTo>
                  <a:pt x="8721" y="19318"/>
                </a:lnTo>
                <a:lnTo>
                  <a:pt x="8815" y="19443"/>
                </a:lnTo>
                <a:lnTo>
                  <a:pt x="8846" y="19536"/>
                </a:lnTo>
                <a:lnTo>
                  <a:pt x="8846" y="19630"/>
                </a:lnTo>
                <a:lnTo>
                  <a:pt x="8846" y="19724"/>
                </a:lnTo>
                <a:lnTo>
                  <a:pt x="8815" y="19818"/>
                </a:lnTo>
                <a:lnTo>
                  <a:pt x="8721" y="19943"/>
                </a:lnTo>
                <a:lnTo>
                  <a:pt x="8596" y="20037"/>
                </a:lnTo>
                <a:lnTo>
                  <a:pt x="7877" y="20474"/>
                </a:lnTo>
                <a:lnTo>
                  <a:pt x="7721" y="20568"/>
                </a:lnTo>
                <a:lnTo>
                  <a:pt x="7596" y="20693"/>
                </a:lnTo>
                <a:lnTo>
                  <a:pt x="7471" y="20818"/>
                </a:lnTo>
                <a:lnTo>
                  <a:pt x="7377" y="20974"/>
                </a:lnTo>
                <a:lnTo>
                  <a:pt x="7314" y="21131"/>
                </a:lnTo>
                <a:lnTo>
                  <a:pt x="7252" y="21287"/>
                </a:lnTo>
                <a:lnTo>
                  <a:pt x="7220" y="21474"/>
                </a:lnTo>
                <a:lnTo>
                  <a:pt x="7189" y="21631"/>
                </a:lnTo>
                <a:lnTo>
                  <a:pt x="7220" y="21818"/>
                </a:lnTo>
                <a:lnTo>
                  <a:pt x="7252" y="22006"/>
                </a:lnTo>
                <a:lnTo>
                  <a:pt x="7314" y="22162"/>
                </a:lnTo>
                <a:lnTo>
                  <a:pt x="7377" y="22318"/>
                </a:lnTo>
                <a:lnTo>
                  <a:pt x="7471" y="22475"/>
                </a:lnTo>
                <a:lnTo>
                  <a:pt x="7596" y="22600"/>
                </a:lnTo>
                <a:lnTo>
                  <a:pt x="7721" y="22725"/>
                </a:lnTo>
                <a:lnTo>
                  <a:pt x="7877" y="22818"/>
                </a:lnTo>
                <a:lnTo>
                  <a:pt x="8565" y="23194"/>
                </a:lnTo>
                <a:lnTo>
                  <a:pt x="8908" y="23381"/>
                </a:lnTo>
                <a:lnTo>
                  <a:pt x="9252" y="23506"/>
                </a:lnTo>
                <a:lnTo>
                  <a:pt x="9627" y="23569"/>
                </a:lnTo>
                <a:lnTo>
                  <a:pt x="10002" y="23600"/>
                </a:lnTo>
                <a:lnTo>
                  <a:pt x="10377" y="23569"/>
                </a:lnTo>
                <a:lnTo>
                  <a:pt x="10721" y="23506"/>
                </a:lnTo>
                <a:lnTo>
                  <a:pt x="11096" y="23381"/>
                </a:lnTo>
                <a:lnTo>
                  <a:pt x="11440" y="23194"/>
                </a:lnTo>
                <a:lnTo>
                  <a:pt x="11753" y="22975"/>
                </a:lnTo>
                <a:lnTo>
                  <a:pt x="12065" y="22725"/>
                </a:lnTo>
                <a:lnTo>
                  <a:pt x="12315" y="22412"/>
                </a:lnTo>
                <a:lnTo>
                  <a:pt x="12534" y="22100"/>
                </a:lnTo>
                <a:lnTo>
                  <a:pt x="12722" y="21756"/>
                </a:lnTo>
                <a:lnTo>
                  <a:pt x="12847" y="21381"/>
                </a:lnTo>
                <a:lnTo>
                  <a:pt x="12909" y="20974"/>
                </a:lnTo>
                <a:lnTo>
                  <a:pt x="12941" y="20599"/>
                </a:lnTo>
                <a:lnTo>
                  <a:pt x="12941" y="1470"/>
                </a:lnTo>
                <a:lnTo>
                  <a:pt x="12972" y="1282"/>
                </a:lnTo>
                <a:lnTo>
                  <a:pt x="13034" y="1126"/>
                </a:lnTo>
                <a:lnTo>
                  <a:pt x="13159" y="1001"/>
                </a:lnTo>
                <a:lnTo>
                  <a:pt x="13284" y="876"/>
                </a:lnTo>
                <a:lnTo>
                  <a:pt x="13472" y="813"/>
                </a:lnTo>
                <a:lnTo>
                  <a:pt x="13628" y="782"/>
                </a:lnTo>
                <a:lnTo>
                  <a:pt x="13816" y="813"/>
                </a:lnTo>
                <a:lnTo>
                  <a:pt x="13972" y="876"/>
                </a:lnTo>
                <a:lnTo>
                  <a:pt x="16785" y="2501"/>
                </a:lnTo>
                <a:lnTo>
                  <a:pt x="16942" y="2564"/>
                </a:lnTo>
                <a:lnTo>
                  <a:pt x="17098" y="2532"/>
                </a:lnTo>
                <a:lnTo>
                  <a:pt x="17223" y="2470"/>
                </a:lnTo>
                <a:lnTo>
                  <a:pt x="17317" y="2376"/>
                </a:lnTo>
                <a:lnTo>
                  <a:pt x="17379" y="2220"/>
                </a:lnTo>
                <a:lnTo>
                  <a:pt x="17348" y="2064"/>
                </a:lnTo>
                <a:lnTo>
                  <a:pt x="17285" y="1938"/>
                </a:lnTo>
                <a:lnTo>
                  <a:pt x="17192" y="1845"/>
                </a:lnTo>
                <a:lnTo>
                  <a:pt x="14378" y="219"/>
                </a:lnTo>
                <a:lnTo>
                  <a:pt x="14191" y="126"/>
                </a:lnTo>
                <a:lnTo>
                  <a:pt x="14003" y="63"/>
                </a:lnTo>
                <a:lnTo>
                  <a:pt x="13816" y="32"/>
                </a:lnTo>
                <a:lnTo>
                  <a:pt x="13628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47" name="Google Shape;447;p31"/>
          <p:cNvSpPr/>
          <p:nvPr/>
        </p:nvSpPr>
        <p:spPr>
          <a:xfrm>
            <a:off x="3102334" y="1866525"/>
            <a:ext cx="915948" cy="2030402"/>
          </a:xfrm>
          <a:custGeom>
            <a:avLst/>
            <a:gdLst/>
            <a:ahLst/>
            <a:cxnLst/>
            <a:rect l="l" t="t" r="r" b="b"/>
            <a:pathLst>
              <a:path w="17880" h="39635" extrusionOk="0">
                <a:moveTo>
                  <a:pt x="4189" y="0"/>
                </a:moveTo>
                <a:lnTo>
                  <a:pt x="3908" y="63"/>
                </a:lnTo>
                <a:lnTo>
                  <a:pt x="3626" y="156"/>
                </a:lnTo>
                <a:lnTo>
                  <a:pt x="3345" y="313"/>
                </a:lnTo>
                <a:lnTo>
                  <a:pt x="2970" y="532"/>
                </a:lnTo>
                <a:lnTo>
                  <a:pt x="2595" y="782"/>
                </a:lnTo>
                <a:lnTo>
                  <a:pt x="2251" y="1063"/>
                </a:lnTo>
                <a:lnTo>
                  <a:pt x="1938" y="1375"/>
                </a:lnTo>
                <a:lnTo>
                  <a:pt x="1657" y="1688"/>
                </a:lnTo>
                <a:lnTo>
                  <a:pt x="1376" y="2032"/>
                </a:lnTo>
                <a:lnTo>
                  <a:pt x="1126" y="2376"/>
                </a:lnTo>
                <a:lnTo>
                  <a:pt x="907" y="2751"/>
                </a:lnTo>
                <a:lnTo>
                  <a:pt x="688" y="3126"/>
                </a:lnTo>
                <a:lnTo>
                  <a:pt x="532" y="3501"/>
                </a:lnTo>
                <a:lnTo>
                  <a:pt x="376" y="3907"/>
                </a:lnTo>
                <a:lnTo>
                  <a:pt x="251" y="4345"/>
                </a:lnTo>
                <a:lnTo>
                  <a:pt x="125" y="4751"/>
                </a:lnTo>
                <a:lnTo>
                  <a:pt x="63" y="5189"/>
                </a:lnTo>
                <a:lnTo>
                  <a:pt x="32" y="5627"/>
                </a:lnTo>
                <a:lnTo>
                  <a:pt x="0" y="6064"/>
                </a:lnTo>
                <a:lnTo>
                  <a:pt x="0" y="32539"/>
                </a:lnTo>
                <a:lnTo>
                  <a:pt x="12253" y="39635"/>
                </a:lnTo>
                <a:lnTo>
                  <a:pt x="17880" y="7408"/>
                </a:lnTo>
                <a:lnTo>
                  <a:pt x="5627" y="313"/>
                </a:lnTo>
                <a:lnTo>
                  <a:pt x="5564" y="281"/>
                </a:lnTo>
                <a:lnTo>
                  <a:pt x="5533" y="281"/>
                </a:lnTo>
                <a:lnTo>
                  <a:pt x="5283" y="156"/>
                </a:lnTo>
                <a:lnTo>
                  <a:pt x="5033" y="63"/>
                </a:lnTo>
                <a:lnTo>
                  <a:pt x="4752" y="31"/>
                </a:lnTo>
                <a:lnTo>
                  <a:pt x="447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48" name="Google Shape;448;p31"/>
          <p:cNvSpPr/>
          <p:nvPr/>
        </p:nvSpPr>
        <p:spPr>
          <a:xfrm>
            <a:off x="3730001" y="2229968"/>
            <a:ext cx="344300" cy="1666943"/>
          </a:xfrm>
          <a:custGeom>
            <a:avLst/>
            <a:gdLst/>
            <a:ahLst/>
            <a:cxnLst/>
            <a:rect l="l" t="t" r="r" b="b"/>
            <a:pathLst>
              <a:path w="6721" h="32540" extrusionOk="0">
                <a:moveTo>
                  <a:pt x="4189" y="1"/>
                </a:moveTo>
                <a:lnTo>
                  <a:pt x="3908" y="63"/>
                </a:lnTo>
                <a:lnTo>
                  <a:pt x="3626" y="157"/>
                </a:lnTo>
                <a:lnTo>
                  <a:pt x="3345" y="313"/>
                </a:lnTo>
                <a:lnTo>
                  <a:pt x="2939" y="532"/>
                </a:lnTo>
                <a:lnTo>
                  <a:pt x="2595" y="782"/>
                </a:lnTo>
                <a:lnTo>
                  <a:pt x="2251" y="1063"/>
                </a:lnTo>
                <a:lnTo>
                  <a:pt x="1938" y="1376"/>
                </a:lnTo>
                <a:lnTo>
                  <a:pt x="1657" y="1689"/>
                </a:lnTo>
                <a:lnTo>
                  <a:pt x="1376" y="2032"/>
                </a:lnTo>
                <a:lnTo>
                  <a:pt x="1126" y="2376"/>
                </a:lnTo>
                <a:lnTo>
                  <a:pt x="907" y="2751"/>
                </a:lnTo>
                <a:lnTo>
                  <a:pt x="688" y="3126"/>
                </a:lnTo>
                <a:lnTo>
                  <a:pt x="500" y="3501"/>
                </a:lnTo>
                <a:lnTo>
                  <a:pt x="344" y="3908"/>
                </a:lnTo>
                <a:lnTo>
                  <a:pt x="219" y="4345"/>
                </a:lnTo>
                <a:lnTo>
                  <a:pt x="125" y="4752"/>
                </a:lnTo>
                <a:lnTo>
                  <a:pt x="63" y="5189"/>
                </a:lnTo>
                <a:lnTo>
                  <a:pt x="0" y="5627"/>
                </a:lnTo>
                <a:lnTo>
                  <a:pt x="0" y="6065"/>
                </a:lnTo>
                <a:lnTo>
                  <a:pt x="0" y="32540"/>
                </a:lnTo>
                <a:lnTo>
                  <a:pt x="6721" y="28664"/>
                </a:lnTo>
                <a:lnTo>
                  <a:pt x="6721" y="2251"/>
                </a:lnTo>
                <a:lnTo>
                  <a:pt x="6689" y="1939"/>
                </a:lnTo>
                <a:lnTo>
                  <a:pt x="6627" y="1626"/>
                </a:lnTo>
                <a:lnTo>
                  <a:pt x="6533" y="1345"/>
                </a:lnTo>
                <a:lnTo>
                  <a:pt x="6408" y="1095"/>
                </a:lnTo>
                <a:lnTo>
                  <a:pt x="6221" y="845"/>
                </a:lnTo>
                <a:lnTo>
                  <a:pt x="6033" y="657"/>
                </a:lnTo>
                <a:lnTo>
                  <a:pt x="5814" y="469"/>
                </a:lnTo>
                <a:lnTo>
                  <a:pt x="5595" y="313"/>
                </a:lnTo>
                <a:lnTo>
                  <a:pt x="5345" y="188"/>
                </a:lnTo>
                <a:lnTo>
                  <a:pt x="5064" y="94"/>
                </a:lnTo>
                <a:lnTo>
                  <a:pt x="4783" y="32"/>
                </a:lnTo>
                <a:lnTo>
                  <a:pt x="4501" y="1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49" name="Google Shape;449;p31"/>
          <p:cNvSpPr/>
          <p:nvPr/>
        </p:nvSpPr>
        <p:spPr>
          <a:xfrm>
            <a:off x="3150384" y="2210758"/>
            <a:ext cx="542858" cy="866308"/>
          </a:xfrm>
          <a:custGeom>
            <a:avLst/>
            <a:gdLst/>
            <a:ahLst/>
            <a:cxnLst/>
            <a:rect l="l" t="t" r="r" b="b"/>
            <a:pathLst>
              <a:path w="10597" h="16911" extrusionOk="0">
                <a:moveTo>
                  <a:pt x="0" y="1"/>
                </a:moveTo>
                <a:lnTo>
                  <a:pt x="0" y="10878"/>
                </a:lnTo>
                <a:lnTo>
                  <a:pt x="10596" y="16911"/>
                </a:lnTo>
                <a:lnTo>
                  <a:pt x="10596" y="6064"/>
                </a:lnTo>
                <a:lnTo>
                  <a:pt x="0" y="1"/>
                </a:lnTo>
                <a:close/>
              </a:path>
            </a:pathLst>
          </a:custGeom>
          <a:solidFill>
            <a:srgbClr val="0C2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50" name="Google Shape;450;p31"/>
          <p:cNvSpPr/>
          <p:nvPr/>
        </p:nvSpPr>
        <p:spPr>
          <a:xfrm>
            <a:off x="3523459" y="2466936"/>
            <a:ext cx="144154" cy="107322"/>
          </a:xfrm>
          <a:custGeom>
            <a:avLst/>
            <a:gdLst/>
            <a:ahLst/>
            <a:cxnLst/>
            <a:rect l="l" t="t" r="r" b="b"/>
            <a:pathLst>
              <a:path w="2814" h="2095" extrusionOk="0">
                <a:moveTo>
                  <a:pt x="281" y="1"/>
                </a:moveTo>
                <a:lnTo>
                  <a:pt x="156" y="63"/>
                </a:lnTo>
                <a:lnTo>
                  <a:pt x="63" y="157"/>
                </a:lnTo>
                <a:lnTo>
                  <a:pt x="31" y="220"/>
                </a:lnTo>
                <a:lnTo>
                  <a:pt x="0" y="282"/>
                </a:lnTo>
                <a:lnTo>
                  <a:pt x="31" y="470"/>
                </a:lnTo>
                <a:lnTo>
                  <a:pt x="94" y="626"/>
                </a:lnTo>
                <a:lnTo>
                  <a:pt x="219" y="751"/>
                </a:lnTo>
                <a:lnTo>
                  <a:pt x="344" y="876"/>
                </a:lnTo>
                <a:lnTo>
                  <a:pt x="2407" y="2064"/>
                </a:lnTo>
                <a:lnTo>
                  <a:pt x="2501" y="2095"/>
                </a:lnTo>
                <a:lnTo>
                  <a:pt x="2563" y="2095"/>
                </a:lnTo>
                <a:lnTo>
                  <a:pt x="2688" y="2064"/>
                </a:lnTo>
                <a:lnTo>
                  <a:pt x="2782" y="1970"/>
                </a:lnTo>
                <a:lnTo>
                  <a:pt x="2813" y="1907"/>
                </a:lnTo>
                <a:lnTo>
                  <a:pt x="2813" y="1845"/>
                </a:lnTo>
                <a:lnTo>
                  <a:pt x="2813" y="1657"/>
                </a:lnTo>
                <a:lnTo>
                  <a:pt x="2720" y="1501"/>
                </a:lnTo>
                <a:lnTo>
                  <a:pt x="2626" y="1345"/>
                </a:lnTo>
                <a:lnTo>
                  <a:pt x="2469" y="1251"/>
                </a:lnTo>
                <a:lnTo>
                  <a:pt x="406" y="63"/>
                </a:lnTo>
                <a:lnTo>
                  <a:pt x="344" y="32"/>
                </a:lnTo>
                <a:lnTo>
                  <a:pt x="28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51" name="Google Shape;451;p31"/>
          <p:cNvSpPr/>
          <p:nvPr/>
        </p:nvSpPr>
        <p:spPr>
          <a:xfrm>
            <a:off x="3288078" y="2751953"/>
            <a:ext cx="233802" cy="156961"/>
          </a:xfrm>
          <a:custGeom>
            <a:avLst/>
            <a:gdLst/>
            <a:ahLst/>
            <a:cxnLst/>
            <a:rect l="l" t="t" r="r" b="b"/>
            <a:pathLst>
              <a:path w="4564" h="3064" extrusionOk="0">
                <a:moveTo>
                  <a:pt x="250" y="1"/>
                </a:moveTo>
                <a:lnTo>
                  <a:pt x="125" y="32"/>
                </a:lnTo>
                <a:lnTo>
                  <a:pt x="32" y="126"/>
                </a:lnTo>
                <a:lnTo>
                  <a:pt x="0" y="188"/>
                </a:lnTo>
                <a:lnTo>
                  <a:pt x="0" y="251"/>
                </a:lnTo>
                <a:lnTo>
                  <a:pt x="0" y="438"/>
                </a:lnTo>
                <a:lnTo>
                  <a:pt x="94" y="594"/>
                </a:lnTo>
                <a:lnTo>
                  <a:pt x="188" y="751"/>
                </a:lnTo>
                <a:lnTo>
                  <a:pt x="344" y="844"/>
                </a:lnTo>
                <a:lnTo>
                  <a:pt x="4158" y="3033"/>
                </a:lnTo>
                <a:lnTo>
                  <a:pt x="4251" y="3033"/>
                </a:lnTo>
                <a:lnTo>
                  <a:pt x="4314" y="3064"/>
                </a:lnTo>
                <a:lnTo>
                  <a:pt x="4439" y="3033"/>
                </a:lnTo>
                <a:lnTo>
                  <a:pt x="4533" y="2907"/>
                </a:lnTo>
                <a:lnTo>
                  <a:pt x="4564" y="2845"/>
                </a:lnTo>
                <a:lnTo>
                  <a:pt x="4564" y="2782"/>
                </a:lnTo>
                <a:lnTo>
                  <a:pt x="4564" y="2595"/>
                </a:lnTo>
                <a:lnTo>
                  <a:pt x="4470" y="2439"/>
                </a:lnTo>
                <a:lnTo>
                  <a:pt x="4376" y="2314"/>
                </a:lnTo>
                <a:lnTo>
                  <a:pt x="4220" y="2189"/>
                </a:lnTo>
                <a:lnTo>
                  <a:pt x="375" y="32"/>
                </a:lnTo>
                <a:lnTo>
                  <a:pt x="3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52" name="Google Shape;452;p31"/>
          <p:cNvSpPr/>
          <p:nvPr/>
        </p:nvSpPr>
        <p:spPr>
          <a:xfrm>
            <a:off x="3180812" y="2881655"/>
            <a:ext cx="446755" cy="277038"/>
          </a:xfrm>
          <a:custGeom>
            <a:avLst/>
            <a:gdLst/>
            <a:ahLst/>
            <a:cxnLst/>
            <a:rect l="l" t="t" r="r" b="b"/>
            <a:pathLst>
              <a:path w="8721" h="5408" extrusionOk="0">
                <a:moveTo>
                  <a:pt x="281" y="0"/>
                </a:moveTo>
                <a:lnTo>
                  <a:pt x="156" y="32"/>
                </a:lnTo>
                <a:lnTo>
                  <a:pt x="63" y="125"/>
                </a:lnTo>
                <a:lnTo>
                  <a:pt x="31" y="188"/>
                </a:lnTo>
                <a:lnTo>
                  <a:pt x="0" y="250"/>
                </a:lnTo>
                <a:lnTo>
                  <a:pt x="31" y="438"/>
                </a:lnTo>
                <a:lnTo>
                  <a:pt x="94" y="594"/>
                </a:lnTo>
                <a:lnTo>
                  <a:pt x="219" y="751"/>
                </a:lnTo>
                <a:lnTo>
                  <a:pt x="344" y="844"/>
                </a:lnTo>
                <a:lnTo>
                  <a:pt x="8346" y="5377"/>
                </a:lnTo>
                <a:lnTo>
                  <a:pt x="8408" y="5377"/>
                </a:lnTo>
                <a:lnTo>
                  <a:pt x="8471" y="5408"/>
                </a:lnTo>
                <a:lnTo>
                  <a:pt x="8596" y="5377"/>
                </a:lnTo>
                <a:lnTo>
                  <a:pt x="8690" y="5283"/>
                </a:lnTo>
                <a:lnTo>
                  <a:pt x="8721" y="5189"/>
                </a:lnTo>
                <a:lnTo>
                  <a:pt x="8721" y="5127"/>
                </a:lnTo>
                <a:lnTo>
                  <a:pt x="8721" y="4939"/>
                </a:lnTo>
                <a:lnTo>
                  <a:pt x="8658" y="4783"/>
                </a:lnTo>
                <a:lnTo>
                  <a:pt x="8533" y="4658"/>
                </a:lnTo>
                <a:lnTo>
                  <a:pt x="8408" y="4533"/>
                </a:lnTo>
                <a:lnTo>
                  <a:pt x="406" y="32"/>
                </a:lnTo>
                <a:lnTo>
                  <a:pt x="3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53" name="Google Shape;453;p31"/>
          <p:cNvSpPr/>
          <p:nvPr/>
        </p:nvSpPr>
        <p:spPr>
          <a:xfrm>
            <a:off x="3305699" y="2537422"/>
            <a:ext cx="198609" cy="145742"/>
          </a:xfrm>
          <a:custGeom>
            <a:avLst/>
            <a:gdLst/>
            <a:ahLst/>
            <a:cxnLst/>
            <a:rect l="l" t="t" r="r" b="b"/>
            <a:pathLst>
              <a:path w="3877" h="2845" extrusionOk="0">
                <a:moveTo>
                  <a:pt x="3876" y="0"/>
                </a:moveTo>
                <a:lnTo>
                  <a:pt x="813" y="781"/>
                </a:lnTo>
                <a:lnTo>
                  <a:pt x="1719" y="1282"/>
                </a:lnTo>
                <a:lnTo>
                  <a:pt x="0" y="2844"/>
                </a:lnTo>
                <a:lnTo>
                  <a:pt x="3032" y="2063"/>
                </a:lnTo>
                <a:lnTo>
                  <a:pt x="2157" y="1532"/>
                </a:lnTo>
                <a:lnTo>
                  <a:pt x="3876" y="0"/>
                </a:lnTo>
                <a:close/>
              </a:path>
            </a:pathLst>
          </a:custGeom>
          <a:solidFill>
            <a:srgbClr val="F3EA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54" name="Google Shape;454;p31"/>
          <p:cNvSpPr/>
          <p:nvPr/>
        </p:nvSpPr>
        <p:spPr>
          <a:xfrm>
            <a:off x="3187215" y="2274790"/>
            <a:ext cx="54455" cy="89751"/>
          </a:xfrm>
          <a:custGeom>
            <a:avLst/>
            <a:gdLst/>
            <a:ahLst/>
            <a:cxnLst/>
            <a:rect l="l" t="t" r="r" b="b"/>
            <a:pathLst>
              <a:path w="1063" h="1752" extrusionOk="0">
                <a:moveTo>
                  <a:pt x="94" y="1"/>
                </a:moveTo>
                <a:lnTo>
                  <a:pt x="31" y="63"/>
                </a:lnTo>
                <a:lnTo>
                  <a:pt x="0" y="157"/>
                </a:lnTo>
                <a:lnTo>
                  <a:pt x="0" y="939"/>
                </a:lnTo>
                <a:lnTo>
                  <a:pt x="31" y="1095"/>
                </a:lnTo>
                <a:lnTo>
                  <a:pt x="94" y="1220"/>
                </a:lnTo>
                <a:lnTo>
                  <a:pt x="156" y="1314"/>
                </a:lnTo>
                <a:lnTo>
                  <a:pt x="281" y="1407"/>
                </a:lnTo>
                <a:lnTo>
                  <a:pt x="813" y="1720"/>
                </a:lnTo>
                <a:lnTo>
                  <a:pt x="907" y="1751"/>
                </a:lnTo>
                <a:lnTo>
                  <a:pt x="969" y="1720"/>
                </a:lnTo>
                <a:lnTo>
                  <a:pt x="1032" y="1657"/>
                </a:lnTo>
                <a:lnTo>
                  <a:pt x="1063" y="1595"/>
                </a:lnTo>
                <a:lnTo>
                  <a:pt x="1063" y="782"/>
                </a:lnTo>
                <a:lnTo>
                  <a:pt x="1032" y="657"/>
                </a:lnTo>
                <a:lnTo>
                  <a:pt x="969" y="501"/>
                </a:lnTo>
                <a:lnTo>
                  <a:pt x="907" y="407"/>
                </a:lnTo>
                <a:lnTo>
                  <a:pt x="782" y="313"/>
                </a:lnTo>
                <a:lnTo>
                  <a:pt x="25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55" name="Google Shape;455;p31"/>
          <p:cNvSpPr/>
          <p:nvPr/>
        </p:nvSpPr>
        <p:spPr>
          <a:xfrm>
            <a:off x="3187215" y="2377292"/>
            <a:ext cx="54455" cy="89699"/>
          </a:xfrm>
          <a:custGeom>
            <a:avLst/>
            <a:gdLst/>
            <a:ahLst/>
            <a:cxnLst/>
            <a:rect l="l" t="t" r="r" b="b"/>
            <a:pathLst>
              <a:path w="1063" h="1751" extrusionOk="0">
                <a:moveTo>
                  <a:pt x="156" y="0"/>
                </a:moveTo>
                <a:lnTo>
                  <a:pt x="94" y="32"/>
                </a:lnTo>
                <a:lnTo>
                  <a:pt x="31" y="94"/>
                </a:lnTo>
                <a:lnTo>
                  <a:pt x="0" y="157"/>
                </a:lnTo>
                <a:lnTo>
                  <a:pt x="0" y="969"/>
                </a:lnTo>
                <a:lnTo>
                  <a:pt x="31" y="1126"/>
                </a:lnTo>
                <a:lnTo>
                  <a:pt x="94" y="1251"/>
                </a:lnTo>
                <a:lnTo>
                  <a:pt x="156" y="1344"/>
                </a:lnTo>
                <a:lnTo>
                  <a:pt x="281" y="1438"/>
                </a:lnTo>
                <a:lnTo>
                  <a:pt x="813" y="1751"/>
                </a:lnTo>
                <a:lnTo>
                  <a:pt x="969" y="1751"/>
                </a:lnTo>
                <a:lnTo>
                  <a:pt x="1032" y="1688"/>
                </a:lnTo>
                <a:lnTo>
                  <a:pt x="1063" y="1594"/>
                </a:lnTo>
                <a:lnTo>
                  <a:pt x="1063" y="813"/>
                </a:lnTo>
                <a:lnTo>
                  <a:pt x="1032" y="657"/>
                </a:lnTo>
                <a:lnTo>
                  <a:pt x="969" y="532"/>
                </a:lnTo>
                <a:lnTo>
                  <a:pt x="907" y="438"/>
                </a:lnTo>
                <a:lnTo>
                  <a:pt x="782" y="344"/>
                </a:lnTo>
                <a:lnTo>
                  <a:pt x="250" y="32"/>
                </a:lnTo>
                <a:lnTo>
                  <a:pt x="1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456" name="Google Shape;456;p31"/>
          <p:cNvSpPr/>
          <p:nvPr/>
        </p:nvSpPr>
        <p:spPr>
          <a:xfrm>
            <a:off x="3926963" y="2481381"/>
            <a:ext cx="32068" cy="1024806"/>
          </a:xfrm>
          <a:custGeom>
            <a:avLst/>
            <a:gdLst/>
            <a:ahLst/>
            <a:cxnLst/>
            <a:rect l="l" t="t" r="r" b="b"/>
            <a:pathLst>
              <a:path w="626" h="20005" extrusionOk="0">
                <a:moveTo>
                  <a:pt x="375" y="0"/>
                </a:moveTo>
                <a:lnTo>
                  <a:pt x="250" y="31"/>
                </a:lnTo>
                <a:lnTo>
                  <a:pt x="156" y="125"/>
                </a:lnTo>
                <a:lnTo>
                  <a:pt x="63" y="219"/>
                </a:lnTo>
                <a:lnTo>
                  <a:pt x="0" y="344"/>
                </a:lnTo>
                <a:lnTo>
                  <a:pt x="0" y="500"/>
                </a:lnTo>
                <a:lnTo>
                  <a:pt x="0" y="19755"/>
                </a:lnTo>
                <a:lnTo>
                  <a:pt x="31" y="19880"/>
                </a:lnTo>
                <a:lnTo>
                  <a:pt x="125" y="19974"/>
                </a:lnTo>
                <a:lnTo>
                  <a:pt x="250" y="20005"/>
                </a:lnTo>
                <a:lnTo>
                  <a:pt x="375" y="19974"/>
                </a:lnTo>
                <a:lnTo>
                  <a:pt x="469" y="19880"/>
                </a:lnTo>
                <a:lnTo>
                  <a:pt x="563" y="19786"/>
                </a:lnTo>
                <a:lnTo>
                  <a:pt x="594" y="19661"/>
                </a:lnTo>
                <a:lnTo>
                  <a:pt x="625" y="19505"/>
                </a:lnTo>
                <a:lnTo>
                  <a:pt x="625" y="250"/>
                </a:lnTo>
                <a:lnTo>
                  <a:pt x="594" y="125"/>
                </a:lnTo>
                <a:lnTo>
                  <a:pt x="500" y="31"/>
                </a:lnTo>
                <a:lnTo>
                  <a:pt x="37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3" name="Google Shape;2349;p47">
            <a:extLst>
              <a:ext uri="{FF2B5EF4-FFF2-40B4-BE49-F238E27FC236}">
                <a16:creationId xmlns:a16="http://schemas.microsoft.com/office/drawing/2014/main" id="{D4A4775B-B5AE-97AA-A310-464783DB7332}"/>
              </a:ext>
            </a:extLst>
          </p:cNvPr>
          <p:cNvSpPr/>
          <p:nvPr/>
        </p:nvSpPr>
        <p:spPr>
          <a:xfrm>
            <a:off x="4971942" y="1386160"/>
            <a:ext cx="481200" cy="48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lt1"/>
                </a:solidFill>
                <a:latin typeface="Fira Sans" panose="020B0503050000020004" pitchFamily="34" charset="0"/>
                <a:sym typeface="Fira Sans"/>
              </a:rPr>
              <a:t>1</a:t>
            </a:r>
            <a:endParaRPr sz="2000" b="1" dirty="0">
              <a:solidFill>
                <a:schemeClr val="lt1"/>
              </a:solidFill>
              <a:latin typeface="Fira Sans" panose="020B0503050000020004" pitchFamily="34" charset="0"/>
              <a:sym typeface="Fira Sans"/>
            </a:endParaRPr>
          </a:p>
        </p:txBody>
      </p:sp>
      <p:sp>
        <p:nvSpPr>
          <p:cNvPr id="4" name="Google Shape;2349;p47">
            <a:extLst>
              <a:ext uri="{FF2B5EF4-FFF2-40B4-BE49-F238E27FC236}">
                <a16:creationId xmlns:a16="http://schemas.microsoft.com/office/drawing/2014/main" id="{C0C5E109-A34C-F632-B674-6CEFBBBD2F93}"/>
              </a:ext>
            </a:extLst>
          </p:cNvPr>
          <p:cNvSpPr/>
          <p:nvPr/>
        </p:nvSpPr>
        <p:spPr>
          <a:xfrm>
            <a:off x="4977838" y="2134773"/>
            <a:ext cx="481200" cy="48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lt1"/>
                </a:solidFill>
                <a:latin typeface="Fira Sans" panose="020B0503050000020004" pitchFamily="34" charset="0"/>
                <a:sym typeface="Fira Sans"/>
              </a:rPr>
              <a:t>2</a:t>
            </a:r>
            <a:endParaRPr sz="2000" b="1" dirty="0">
              <a:solidFill>
                <a:schemeClr val="lt1"/>
              </a:solidFill>
              <a:latin typeface="Fira Sans" panose="020B0503050000020004" pitchFamily="34" charset="0"/>
              <a:sym typeface="Fira Sans"/>
            </a:endParaRPr>
          </a:p>
        </p:txBody>
      </p:sp>
      <p:sp>
        <p:nvSpPr>
          <p:cNvPr id="5" name="Google Shape;2349;p47">
            <a:extLst>
              <a:ext uri="{FF2B5EF4-FFF2-40B4-BE49-F238E27FC236}">
                <a16:creationId xmlns:a16="http://schemas.microsoft.com/office/drawing/2014/main" id="{8D24B656-0A80-6323-7603-BF2BF08C2C34}"/>
              </a:ext>
            </a:extLst>
          </p:cNvPr>
          <p:cNvSpPr/>
          <p:nvPr/>
        </p:nvSpPr>
        <p:spPr>
          <a:xfrm>
            <a:off x="4978220" y="2953592"/>
            <a:ext cx="481200" cy="48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lt1"/>
                </a:solidFill>
                <a:latin typeface="Fira Sans" panose="020B0503050000020004" pitchFamily="34" charset="0"/>
                <a:sym typeface="Fira Sans"/>
              </a:rPr>
              <a:t>3</a:t>
            </a:r>
            <a:endParaRPr sz="2000" b="1" dirty="0">
              <a:solidFill>
                <a:schemeClr val="lt1"/>
              </a:solidFill>
              <a:latin typeface="Fira Sans" panose="020B0503050000020004" pitchFamily="34" charset="0"/>
              <a:sym typeface="Fira Sans"/>
            </a:endParaRPr>
          </a:p>
        </p:txBody>
      </p:sp>
      <p:sp>
        <p:nvSpPr>
          <p:cNvPr id="6" name="Google Shape;2349;p47">
            <a:extLst>
              <a:ext uri="{FF2B5EF4-FFF2-40B4-BE49-F238E27FC236}">
                <a16:creationId xmlns:a16="http://schemas.microsoft.com/office/drawing/2014/main" id="{976450BF-9E74-F6F8-C596-CBDD0177BCE9}"/>
              </a:ext>
            </a:extLst>
          </p:cNvPr>
          <p:cNvSpPr/>
          <p:nvPr/>
        </p:nvSpPr>
        <p:spPr>
          <a:xfrm>
            <a:off x="4974939" y="3721938"/>
            <a:ext cx="481200" cy="48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lt1"/>
                </a:solidFill>
                <a:latin typeface="Fira Sans" panose="020B0503050000020004" pitchFamily="34" charset="0"/>
                <a:sym typeface="Fira Sans"/>
              </a:rPr>
              <a:t>4</a:t>
            </a:r>
            <a:endParaRPr sz="2000" b="1" dirty="0">
              <a:solidFill>
                <a:schemeClr val="lt1"/>
              </a:solidFill>
              <a:latin typeface="Fira Sans" panose="020B0503050000020004" pitchFamily="34" charset="0"/>
              <a:sym typeface="Fira Sans"/>
            </a:endParaRPr>
          </a:p>
        </p:txBody>
      </p:sp>
      <p:sp>
        <p:nvSpPr>
          <p:cNvPr id="8" name="Google Shape;422;p31">
            <a:extLst>
              <a:ext uri="{FF2B5EF4-FFF2-40B4-BE49-F238E27FC236}">
                <a16:creationId xmlns:a16="http://schemas.microsoft.com/office/drawing/2014/main" id="{214A9191-A89E-99F9-9461-BD803A26C72C}"/>
              </a:ext>
            </a:extLst>
          </p:cNvPr>
          <p:cNvSpPr/>
          <p:nvPr/>
        </p:nvSpPr>
        <p:spPr>
          <a:xfrm>
            <a:off x="1532895" y="3468032"/>
            <a:ext cx="48103" cy="68901"/>
          </a:xfrm>
          <a:custGeom>
            <a:avLst/>
            <a:gdLst/>
            <a:ahLst/>
            <a:cxnLst/>
            <a:rect l="l" t="t" r="r" b="b"/>
            <a:pathLst>
              <a:path w="939" h="1345" extrusionOk="0">
                <a:moveTo>
                  <a:pt x="563" y="0"/>
                </a:moveTo>
                <a:lnTo>
                  <a:pt x="469" y="31"/>
                </a:lnTo>
                <a:lnTo>
                  <a:pt x="376" y="125"/>
                </a:lnTo>
                <a:lnTo>
                  <a:pt x="282" y="188"/>
                </a:lnTo>
                <a:lnTo>
                  <a:pt x="157" y="407"/>
                </a:lnTo>
                <a:lnTo>
                  <a:pt x="32" y="657"/>
                </a:lnTo>
                <a:lnTo>
                  <a:pt x="0" y="938"/>
                </a:lnTo>
                <a:lnTo>
                  <a:pt x="32" y="1063"/>
                </a:lnTo>
                <a:lnTo>
                  <a:pt x="32" y="1157"/>
                </a:lnTo>
                <a:lnTo>
                  <a:pt x="94" y="1219"/>
                </a:lnTo>
                <a:lnTo>
                  <a:pt x="157" y="1282"/>
                </a:lnTo>
                <a:lnTo>
                  <a:pt x="219" y="1313"/>
                </a:lnTo>
                <a:lnTo>
                  <a:pt x="282" y="1344"/>
                </a:lnTo>
                <a:lnTo>
                  <a:pt x="376" y="1313"/>
                </a:lnTo>
                <a:lnTo>
                  <a:pt x="469" y="1282"/>
                </a:lnTo>
                <a:lnTo>
                  <a:pt x="563" y="1219"/>
                </a:lnTo>
                <a:lnTo>
                  <a:pt x="657" y="1125"/>
                </a:lnTo>
                <a:lnTo>
                  <a:pt x="782" y="907"/>
                </a:lnTo>
                <a:lnTo>
                  <a:pt x="907" y="657"/>
                </a:lnTo>
                <a:lnTo>
                  <a:pt x="938" y="407"/>
                </a:lnTo>
                <a:lnTo>
                  <a:pt x="938" y="281"/>
                </a:lnTo>
                <a:lnTo>
                  <a:pt x="907" y="188"/>
                </a:lnTo>
                <a:lnTo>
                  <a:pt x="844" y="94"/>
                </a:lnTo>
                <a:lnTo>
                  <a:pt x="782" y="31"/>
                </a:lnTo>
                <a:lnTo>
                  <a:pt x="719" y="0"/>
                </a:lnTo>
                <a:close/>
              </a:path>
            </a:pathLst>
          </a:custGeom>
          <a:solidFill>
            <a:srgbClr val="C239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8775F9-C9A8-4805-8798-2DC656E3039D}"/>
              </a:ext>
            </a:extLst>
          </p:cNvPr>
          <p:cNvSpPr/>
          <p:nvPr/>
        </p:nvSpPr>
        <p:spPr>
          <a:xfrm>
            <a:off x="6659896" y="4432128"/>
            <a:ext cx="208156" cy="223024"/>
          </a:xfrm>
          <a:prstGeom prst="ellipse">
            <a:avLst/>
          </a:prstGeom>
          <a:solidFill>
            <a:srgbClr val="D774F2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FC4E75F7-7FE1-EDCE-FD5A-67912406E668}"/>
              </a:ext>
            </a:extLst>
          </p:cNvPr>
          <p:cNvSpPr/>
          <p:nvPr/>
        </p:nvSpPr>
        <p:spPr>
          <a:xfrm>
            <a:off x="7342739" y="4432128"/>
            <a:ext cx="208156" cy="223024"/>
          </a:xfrm>
          <a:prstGeom prst="ellipse">
            <a:avLst/>
          </a:prstGeom>
          <a:solidFill>
            <a:srgbClr val="D774F2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17A67B7-DE50-CF52-7777-8EECE1073B3E}"/>
              </a:ext>
            </a:extLst>
          </p:cNvPr>
          <p:cNvSpPr/>
          <p:nvPr/>
        </p:nvSpPr>
        <p:spPr>
          <a:xfrm>
            <a:off x="7003935" y="4430506"/>
            <a:ext cx="208156" cy="223024"/>
          </a:xfrm>
          <a:prstGeom prst="ellipse">
            <a:avLst/>
          </a:prstGeom>
          <a:solidFill>
            <a:srgbClr val="D774F2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rgbClr val="C239EB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USE CASES – New Booking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DFB1D94-0FA8-7617-6A44-DB7CF53E4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28" y="1097280"/>
            <a:ext cx="6638544" cy="32962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rgbClr val="C239EB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USE CASES – </a:t>
            </a:r>
            <a:r>
              <a:rPr lang="it-IT" sz="2400" dirty="0" err="1">
                <a:solidFill>
                  <a:srgbClr val="C239EB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Charging</a:t>
            </a:r>
            <a:r>
              <a:rPr lang="it-IT" sz="2400" dirty="0">
                <a:solidFill>
                  <a:srgbClr val="C239EB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 Stations Management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DE7B963-8950-C8BE-F80D-E91E44DEF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21" y="1432438"/>
            <a:ext cx="8824357" cy="227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75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C239EB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ARCHITECTURAL STYLE</a:t>
            </a:r>
            <a:endParaRPr sz="2400" dirty="0">
              <a:solidFill>
                <a:srgbClr val="C239EB"/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E532A66-B2A6-CC04-742D-C4560EFBB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63" y="1086361"/>
            <a:ext cx="6149873" cy="32235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rgbClr val="C239EB"/>
                </a:solidFill>
                <a:latin typeface="Fira Sans" panose="020B0503050000020004" pitchFamily="34" charset="0"/>
                <a:cs typeface="Times New Roman" panose="02020603050405020304" pitchFamily="18" charset="0"/>
              </a:rPr>
              <a:t>APPLICATION SERVER COMPONENTS</a:t>
            </a:r>
            <a:endParaRPr sz="2400" dirty="0">
              <a:solidFill>
                <a:srgbClr val="C239EB"/>
              </a:solidFill>
              <a:latin typeface="Fira Sans" panose="020B05030500000200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35A334A-FA51-BB52-3EE8-B8C3ADA8C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649" y="481500"/>
            <a:ext cx="6454699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8751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lectric Car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1E552"/>
      </a:accent1>
      <a:accent2>
        <a:srgbClr val="59BD2F"/>
      </a:accent2>
      <a:accent3>
        <a:srgbClr val="03C8DF"/>
      </a:accent3>
      <a:accent4>
        <a:srgbClr val="029BD8"/>
      </a:accent4>
      <a:accent5>
        <a:srgbClr val="FFDA00"/>
      </a:accent5>
      <a:accent6>
        <a:srgbClr val="FD871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446</Words>
  <Application>Microsoft Office PowerPoint</Application>
  <PresentationFormat>Presentazione su schermo (16:9)</PresentationFormat>
  <Paragraphs>109</Paragraphs>
  <Slides>19</Slides>
  <Notes>19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19</vt:i4>
      </vt:variant>
    </vt:vector>
  </HeadingPairs>
  <TitlesOfParts>
    <vt:vector size="24" baseType="lpstr">
      <vt:lpstr>Fira Sans</vt:lpstr>
      <vt:lpstr>Arial</vt:lpstr>
      <vt:lpstr>Roboto</vt:lpstr>
      <vt:lpstr>Simple Light</vt:lpstr>
      <vt:lpstr>Electric Car Infographics by Slidesgo</vt:lpstr>
      <vt:lpstr>eMall – e-Mobility For All</vt:lpstr>
      <vt:lpstr>GOALS</vt:lpstr>
      <vt:lpstr>WORLD &amp; MACHINE PHENOMENA</vt:lpstr>
      <vt:lpstr>DOMAIN ASSUMPTIONS </vt:lpstr>
      <vt:lpstr>REQUIREMENTS</vt:lpstr>
      <vt:lpstr>USE CASES – New Booking</vt:lpstr>
      <vt:lpstr>USE CASES – Charging Stations Management</vt:lpstr>
      <vt:lpstr>ARCHITECTURAL STYLE</vt:lpstr>
      <vt:lpstr>APPLICATION SERVER COMPONENTS</vt:lpstr>
      <vt:lpstr>PATTERN - MVC</vt:lpstr>
      <vt:lpstr>IMPLEMENTATION, INTEGRATION AND TESTING</vt:lpstr>
      <vt:lpstr>eMall – e-Mobility For All</vt:lpstr>
      <vt:lpstr>FRAMEWORKS &amp; LANGUAGES</vt:lpstr>
      <vt:lpstr>NEARBY CHARGING STATIONS</vt:lpstr>
      <vt:lpstr>REAL-TIME CHARGE</vt:lpstr>
      <vt:lpstr>DEMO – EndUser App</vt:lpstr>
      <vt:lpstr>DEMO – CPO App</vt:lpstr>
      <vt:lpstr>DEMO – Charge Process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eMall – e-Mobility For All</dc:title>
  <cp:lastModifiedBy>Nicolo' TOMBINI</cp:lastModifiedBy>
  <cp:revision>50</cp:revision>
  <dcterms:modified xsi:type="dcterms:W3CDTF">2023-02-16T21:40:20Z</dcterms:modified>
</cp:coreProperties>
</file>